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F1B9-DD2E-4B48-8BF3-4EE10280AAF2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1F8-7374-49AB-A43B-3F53C56A27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43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F1B9-DD2E-4B48-8BF3-4EE10280AAF2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1F8-7374-49AB-A43B-3F53C56A27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26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F1B9-DD2E-4B48-8BF3-4EE10280AAF2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1F8-7374-49AB-A43B-3F53C56A27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40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F1B9-DD2E-4B48-8BF3-4EE10280AAF2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1F8-7374-49AB-A43B-3F53C56A27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56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F1B9-DD2E-4B48-8BF3-4EE10280AAF2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1F8-7374-49AB-A43B-3F53C56A27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28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F1B9-DD2E-4B48-8BF3-4EE10280AAF2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1F8-7374-49AB-A43B-3F53C56A27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26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F1B9-DD2E-4B48-8BF3-4EE10280AAF2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1F8-7374-49AB-A43B-3F53C56A27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95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F1B9-DD2E-4B48-8BF3-4EE10280AAF2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1F8-7374-49AB-A43B-3F53C56A27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78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F1B9-DD2E-4B48-8BF3-4EE10280AAF2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1F8-7374-49AB-A43B-3F53C56A27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40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F1B9-DD2E-4B48-8BF3-4EE10280AAF2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1F8-7374-49AB-A43B-3F53C56A27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49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F1B9-DD2E-4B48-8BF3-4EE10280AAF2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A1F8-7374-49AB-A43B-3F53C56A27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48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5F1B9-DD2E-4B48-8BF3-4EE10280AAF2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A1F8-7374-49AB-A43B-3F53C56A27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41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2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4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1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8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85011"/>
            <a:ext cx="10515600" cy="5791952"/>
          </a:xfrm>
        </p:spPr>
        <p:txBody>
          <a:bodyPr>
            <a:normAutofit fontScale="92500" lnSpcReduction="10000"/>
          </a:bodyPr>
          <a:lstStyle/>
          <a:p>
            <a:r>
              <a:rPr lang="ca-ES" dirty="0" smtClean="0"/>
              <a:t>Interesants figures del ECDC fins al 2014</a:t>
            </a:r>
          </a:p>
          <a:p>
            <a:pPr algn="ctr"/>
            <a:r>
              <a:rPr lang="ca-ES" dirty="0" smtClean="0"/>
              <a:t>Pugen la W i la Y, baixen la C i la B. Però,... tot es mou en taxes		 </a:t>
            </a:r>
            <a:r>
              <a:rPr lang="ca-ES" dirty="0" smtClean="0">
                <a:solidFill>
                  <a:srgbClr val="FF0000"/>
                </a:solidFill>
              </a:rPr>
              <a:t>menors al 1/100.000</a:t>
            </a:r>
          </a:p>
          <a:p>
            <a:r>
              <a:rPr lang="ca-ES" dirty="0" smtClean="0"/>
              <a:t>Calendaris EU del ECDC: 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https://vaccine-schedule.ecdc.europa.eu/Scheduler/ByDisease?SelectedDiseaseId=48&amp;SelectedCountryIdByDisease=-1</a:t>
            </a:r>
            <a:endParaRPr lang="en-US" dirty="0"/>
          </a:p>
          <a:p>
            <a:r>
              <a:rPr lang="ca-ES" dirty="0" smtClean="0"/>
              <a:t>Irlanda i UK tenen raons epidemiològiques x vacunar a </a:t>
            </a:r>
            <a:r>
              <a:rPr lang="ca-ES" dirty="0" err="1" smtClean="0"/>
              <a:t>tutti</a:t>
            </a:r>
            <a:r>
              <a:rPr lang="ca-ES" dirty="0" smtClean="0"/>
              <a:t> </a:t>
            </a:r>
            <a:r>
              <a:rPr lang="ca-ES" dirty="0" err="1" smtClean="0"/>
              <a:t>pleni</a:t>
            </a:r>
            <a:r>
              <a:rPr lang="ca-ES" dirty="0" smtClean="0"/>
              <a:t> MenB infància i </a:t>
            </a:r>
            <a:r>
              <a:rPr lang="ca-ES" dirty="0" err="1" smtClean="0"/>
              <a:t>tetra</a:t>
            </a:r>
            <a:r>
              <a:rPr lang="ca-ES" dirty="0" smtClean="0"/>
              <a:t> adolescents (UK)</a:t>
            </a:r>
          </a:p>
          <a:p>
            <a:r>
              <a:rPr lang="ca-ES" dirty="0" err="1" smtClean="0"/>
              <a:t>Austria</a:t>
            </a:r>
            <a:r>
              <a:rPr lang="ca-ES" dirty="0" smtClean="0"/>
              <a:t> va a </a:t>
            </a:r>
            <a:r>
              <a:rPr lang="ca-ES" dirty="0" err="1" smtClean="0"/>
              <a:t>su</a:t>
            </a:r>
            <a:r>
              <a:rPr lang="ca-ES" dirty="0" smtClean="0"/>
              <a:t> bola (tb VPH q des de fa... vacuna als nois (o tenen molta pasta!)</a:t>
            </a:r>
          </a:p>
          <a:p>
            <a:r>
              <a:rPr lang="ca-ES" dirty="0" smtClean="0"/>
              <a:t>Actualment no son fiables les polítiques vacunals ni </a:t>
            </a:r>
            <a:r>
              <a:rPr lang="ca-ES" dirty="0" err="1" smtClean="0"/>
              <a:t>d’Italia</a:t>
            </a:r>
            <a:r>
              <a:rPr lang="ca-ES" dirty="0" smtClean="0"/>
              <a:t> ni de Grècia. Depenen de lo q els hi ofereix l’industria i son de lo + erràtiques.</a:t>
            </a:r>
          </a:p>
          <a:p>
            <a:r>
              <a:rPr lang="ca-ES" dirty="0" smtClean="0"/>
              <a:t>Fixa’t q els nòrdics tampoc vacunen de la MenC i tenen taxes + altes q </a:t>
            </a:r>
            <a:r>
              <a:rPr lang="ca-ES" dirty="0" err="1" smtClean="0"/>
              <a:t>spain</a:t>
            </a: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428563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</Words>
  <Application>Microsoft Office PowerPoint</Application>
  <PresentationFormat>Panorámica</PresentationFormat>
  <Paragraphs>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4</cp:revision>
  <dcterms:created xsi:type="dcterms:W3CDTF">2017-11-15T09:06:27Z</dcterms:created>
  <dcterms:modified xsi:type="dcterms:W3CDTF">2017-11-17T11:26:25Z</dcterms:modified>
</cp:coreProperties>
</file>