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35" name="Shape 235"/>
          <p:cNvSpPr/>
          <p:nvPr>
            <p:ph type="sldImg"/>
          </p:nvPr>
        </p:nvSpPr>
        <p:spPr>
          <a:xfrm>
            <a:off x="1143000" y="685800"/>
            <a:ext cx="4572000" cy="3429000"/>
          </a:xfrm>
          <a:prstGeom prst="rect">
            <a:avLst/>
          </a:prstGeom>
        </p:spPr>
        <p:txBody>
          <a:bodyPr/>
          <a:lstStyle/>
          <a:p>
            <a:pPr/>
          </a:p>
        </p:txBody>
      </p:sp>
      <p:sp>
        <p:nvSpPr>
          <p:cNvPr id="236" name="Shape 2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218987" latinLnBrk="0">
      <a:defRPr sz="1600">
        <a:latin typeface="+mn-lt"/>
        <a:ea typeface="+mn-ea"/>
        <a:cs typeface="+mn-cs"/>
        <a:sym typeface="Calibri"/>
      </a:defRPr>
    </a:lvl1pPr>
    <a:lvl2pPr indent="228600" defTabSz="1218987" latinLnBrk="0">
      <a:defRPr sz="1600">
        <a:latin typeface="+mn-lt"/>
        <a:ea typeface="+mn-ea"/>
        <a:cs typeface="+mn-cs"/>
        <a:sym typeface="Calibri"/>
      </a:defRPr>
    </a:lvl2pPr>
    <a:lvl3pPr indent="457200" defTabSz="1218987" latinLnBrk="0">
      <a:defRPr sz="1600">
        <a:latin typeface="+mn-lt"/>
        <a:ea typeface="+mn-ea"/>
        <a:cs typeface="+mn-cs"/>
        <a:sym typeface="Calibri"/>
      </a:defRPr>
    </a:lvl3pPr>
    <a:lvl4pPr indent="685800" defTabSz="1218987" latinLnBrk="0">
      <a:defRPr sz="1600">
        <a:latin typeface="+mn-lt"/>
        <a:ea typeface="+mn-ea"/>
        <a:cs typeface="+mn-cs"/>
        <a:sym typeface="Calibri"/>
      </a:defRPr>
    </a:lvl4pPr>
    <a:lvl5pPr indent="914400" defTabSz="1218987" latinLnBrk="0">
      <a:defRPr sz="1600">
        <a:latin typeface="+mn-lt"/>
        <a:ea typeface="+mn-ea"/>
        <a:cs typeface="+mn-cs"/>
        <a:sym typeface="Calibri"/>
      </a:defRPr>
    </a:lvl5pPr>
    <a:lvl6pPr indent="1143000" defTabSz="1218987" latinLnBrk="0">
      <a:defRPr sz="1600">
        <a:latin typeface="+mn-lt"/>
        <a:ea typeface="+mn-ea"/>
        <a:cs typeface="+mn-cs"/>
        <a:sym typeface="Calibri"/>
      </a:defRPr>
    </a:lvl6pPr>
    <a:lvl7pPr indent="1371600" defTabSz="1218987" latinLnBrk="0">
      <a:defRPr sz="1600">
        <a:latin typeface="+mn-lt"/>
        <a:ea typeface="+mn-ea"/>
        <a:cs typeface="+mn-cs"/>
        <a:sym typeface="Calibri"/>
      </a:defRPr>
    </a:lvl7pPr>
    <a:lvl8pPr indent="1600200" defTabSz="1218987" latinLnBrk="0">
      <a:defRPr sz="1600">
        <a:latin typeface="+mn-lt"/>
        <a:ea typeface="+mn-ea"/>
        <a:cs typeface="+mn-cs"/>
        <a:sym typeface="Calibri"/>
      </a:defRPr>
    </a:lvl8pPr>
    <a:lvl9pPr indent="1828800" defTabSz="1218987" latinLnBrk="0">
      <a:defRPr sz="16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ol">
    <p:bg>
      <p:bgPr>
        <a:solidFill>
          <a:srgbClr val="F2F2F2"/>
        </a:solidFill>
      </p:bgPr>
    </p:bg>
    <p:spTree>
      <p:nvGrpSpPr>
        <p:cNvPr id="1" name=""/>
        <p:cNvGrpSpPr/>
        <p:nvPr/>
      </p:nvGrpSpPr>
      <p:grpSpPr>
        <a:xfrm>
          <a:off x="0" y="0"/>
          <a:ext cx="0" cy="0"/>
          <a:chOff x="0" y="0"/>
          <a:chExt cx="0" cy="0"/>
        </a:xfrm>
      </p:grpSpPr>
      <p:sp>
        <p:nvSpPr>
          <p:cNvPr id="11" name="Google Shape;259;g29bb40c2923_0_275"/>
          <p:cNvSpPr/>
          <p:nvPr/>
        </p:nvSpPr>
        <p:spPr>
          <a:xfrm flipH="1">
            <a:off x="-1"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12" name="Google Shape;259;g29bb40c2923_0_275"/>
          <p:cNvSpPr/>
          <p:nvPr/>
        </p:nvSpPr>
        <p:spPr>
          <a:xfrm flipH="1" rot="5400000">
            <a:off x="5701712" y="370888"/>
            <a:ext cx="785401" cy="12188826"/>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grpSp>
        <p:nvGrpSpPr>
          <p:cNvPr id="15" name="Rectángulo 1"/>
          <p:cNvGrpSpPr/>
          <p:nvPr/>
        </p:nvGrpSpPr>
        <p:grpSpPr>
          <a:xfrm>
            <a:off x="-1" y="6284040"/>
            <a:ext cx="2589214" cy="380521"/>
            <a:chOff x="0" y="0"/>
            <a:chExt cx="2589212" cy="380520"/>
          </a:xfrm>
        </p:grpSpPr>
        <p:sp>
          <p:nvSpPr>
            <p:cNvPr id="13"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4"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16" name="Rectángulo 2"/>
          <p:cNvSpPr/>
          <p:nvPr/>
        </p:nvSpPr>
        <p:spPr>
          <a:xfrm>
            <a:off x="2684664" y="6284040"/>
            <a:ext cx="9504161" cy="380521"/>
          </a:xfrm>
          <a:prstGeom prst="rect">
            <a:avLst/>
          </a:prstGeom>
          <a:solidFill>
            <a:srgbClr val="98C723"/>
          </a:solidFill>
          <a:ln w="12700">
            <a:miter lim="400000"/>
          </a:ln>
        </p:spPr>
        <p:txBody>
          <a:bodyPr lIns="45719" rIns="45719" anchor="ctr"/>
          <a:lstStyle/>
          <a:p>
            <a:pPr algn="ctr">
              <a:defRPr>
                <a:solidFill>
                  <a:srgbClr val="FFFFFF"/>
                </a:solidFill>
              </a:defRPr>
            </a:pPr>
          </a:p>
        </p:txBody>
      </p:sp>
      <p:sp>
        <p:nvSpPr>
          <p:cNvPr id="17" name="Rectangle 8"/>
          <p:cNvSpPr/>
          <p:nvPr/>
        </p:nvSpPr>
        <p:spPr>
          <a:xfrm>
            <a:off x="0" y="0"/>
            <a:ext cx="12188825" cy="6858000"/>
          </a:xfrm>
          <a:prstGeom prst="rect">
            <a:avLst/>
          </a:prstGeom>
          <a:solidFill>
            <a:srgbClr val="F2F2F2"/>
          </a:solidFill>
          <a:ln w="12700">
            <a:miter lim="400000"/>
          </a:ln>
        </p:spPr>
        <p:txBody>
          <a:bodyPr lIns="45719" rIns="45719" anchor="ctr"/>
          <a:lstStyle/>
          <a:p>
            <a:pPr algn="ctr">
              <a:defRPr sz="2300">
                <a:solidFill>
                  <a:srgbClr val="FFFFFF"/>
                </a:solidFill>
              </a:defRPr>
            </a:pPr>
          </a:p>
        </p:txBody>
      </p:sp>
      <p:pic>
        <p:nvPicPr>
          <p:cNvPr id="18" name="Imatge 14" descr="Imatge 14"/>
          <p:cNvPicPr>
            <a:picLocks noChangeAspect="1"/>
          </p:cNvPicPr>
          <p:nvPr/>
        </p:nvPicPr>
        <p:blipFill>
          <a:blip r:embed="rId2">
            <a:extLst/>
          </a:blip>
          <a:stretch>
            <a:fillRect/>
          </a:stretch>
        </p:blipFill>
        <p:spPr>
          <a:xfrm>
            <a:off x="2589211" y="-42731"/>
            <a:ext cx="9601201" cy="6966961"/>
          </a:xfrm>
          <a:prstGeom prst="rect">
            <a:avLst/>
          </a:prstGeom>
          <a:ln w="12700">
            <a:miter lim="400000"/>
          </a:ln>
        </p:spPr>
      </p:pic>
      <p:sp>
        <p:nvSpPr>
          <p:cNvPr id="19" name="III Jornada de Malalties Infeccioses a l’Atenció Primària"/>
          <p:cNvSpPr txBox="1"/>
          <p:nvPr>
            <p:ph type="title" hasCustomPrompt="1"/>
          </p:nvPr>
        </p:nvSpPr>
        <p:spPr>
          <a:xfrm>
            <a:off x="4189412" y="1219200"/>
            <a:ext cx="7520255" cy="1253352"/>
          </a:xfrm>
          <a:prstGeom prst="rect">
            <a:avLst/>
          </a:prstGeom>
        </p:spPr>
        <p:txBody>
          <a:bodyPr lIns="45719" tIns="45719" rIns="45719" bIns="45719"/>
          <a:lstStyle>
            <a:lvl1pPr algn="r" defTabSz="914125">
              <a:lnSpc>
                <a:spcPct val="90000"/>
              </a:lnSpc>
              <a:defRPr spc="0" sz="4600">
                <a:solidFill>
                  <a:srgbClr val="FFFFFF"/>
                </a:solidFill>
                <a:latin typeface="+mn-lt"/>
                <a:ea typeface="+mn-ea"/>
                <a:cs typeface="+mn-cs"/>
                <a:sym typeface="Calibri"/>
              </a:defRPr>
            </a:lvl1pPr>
          </a:lstStyle>
          <a:p>
            <a:pPr/>
            <a:r>
              <a:t>III Jornada de Malalties Infeccioses a l’Atenció Primària</a:t>
            </a:r>
          </a:p>
        </p:txBody>
      </p:sp>
      <p:sp>
        <p:nvSpPr>
          <p:cNvPr id="20" name="Nivel de texto 1…"/>
          <p:cNvSpPr txBox="1"/>
          <p:nvPr>
            <p:ph type="body" sz="quarter" idx="1" hasCustomPrompt="1"/>
          </p:nvPr>
        </p:nvSpPr>
        <p:spPr>
          <a:xfrm>
            <a:off x="4646612" y="3124200"/>
            <a:ext cx="7355480" cy="677292"/>
          </a:xfrm>
          <a:prstGeom prst="rect">
            <a:avLst/>
          </a:prstGeom>
        </p:spPr>
        <p:txBody>
          <a:bodyPr lIns="45719" tIns="45719" rIns="45719" bIns="45719"/>
          <a:lstStyle>
            <a:lvl1pPr algn="ctr" defTabSz="914125">
              <a:lnSpc>
                <a:spcPct val="90000"/>
              </a:lnSpc>
              <a:spcBef>
                <a:spcPts val="1000"/>
              </a:spcBef>
              <a:defRPr b="0" sz="2800">
                <a:solidFill>
                  <a:srgbClr val="FFFFFF"/>
                </a:solidFill>
                <a:latin typeface="+mn-lt"/>
                <a:ea typeface="+mn-ea"/>
                <a:cs typeface="+mn-cs"/>
                <a:sym typeface="Calibri"/>
              </a:defRPr>
            </a:lvl1pPr>
            <a:lvl2pPr indent="457062" algn="ctr" defTabSz="914125">
              <a:lnSpc>
                <a:spcPct val="90000"/>
              </a:lnSpc>
              <a:spcBef>
                <a:spcPts val="1000"/>
              </a:spcBef>
              <a:defRPr b="0" sz="2800">
                <a:solidFill>
                  <a:srgbClr val="FFFFFF"/>
                </a:solidFill>
                <a:latin typeface="+mn-lt"/>
                <a:ea typeface="+mn-ea"/>
                <a:cs typeface="+mn-cs"/>
                <a:sym typeface="Calibri"/>
              </a:defRPr>
            </a:lvl2pPr>
            <a:lvl3pPr indent="914125" algn="ctr" defTabSz="914125">
              <a:lnSpc>
                <a:spcPct val="90000"/>
              </a:lnSpc>
              <a:spcBef>
                <a:spcPts val="1000"/>
              </a:spcBef>
              <a:defRPr b="0" sz="2800">
                <a:solidFill>
                  <a:srgbClr val="FFFFFF"/>
                </a:solidFill>
                <a:latin typeface="+mn-lt"/>
                <a:ea typeface="+mn-ea"/>
                <a:cs typeface="+mn-cs"/>
                <a:sym typeface="Calibri"/>
              </a:defRPr>
            </a:lvl3pPr>
            <a:lvl4pPr indent="1371188" algn="ctr" defTabSz="914125">
              <a:lnSpc>
                <a:spcPct val="90000"/>
              </a:lnSpc>
              <a:spcBef>
                <a:spcPts val="1000"/>
              </a:spcBef>
              <a:defRPr b="0" sz="2800">
                <a:solidFill>
                  <a:srgbClr val="FFFFFF"/>
                </a:solidFill>
                <a:latin typeface="+mn-lt"/>
                <a:ea typeface="+mn-ea"/>
                <a:cs typeface="+mn-cs"/>
                <a:sym typeface="Calibri"/>
              </a:defRPr>
            </a:lvl4pPr>
            <a:lvl5pPr indent="1828251" algn="ctr" defTabSz="914125">
              <a:lnSpc>
                <a:spcPct val="90000"/>
              </a:lnSpc>
              <a:spcBef>
                <a:spcPts val="1000"/>
              </a:spcBef>
              <a:defRPr b="0" sz="2800">
                <a:solidFill>
                  <a:srgbClr val="FFFFFF"/>
                </a:solidFill>
                <a:latin typeface="+mn-lt"/>
                <a:ea typeface="+mn-ea"/>
                <a:cs typeface="+mn-cs"/>
                <a:sym typeface="Calibri"/>
              </a:defRPr>
            </a:lvl5pPr>
          </a:lstStyle>
          <a:p>
            <a:pPr/>
            <a:r>
              <a:t>Inserir Autor/a</a:t>
            </a:r>
          </a:p>
          <a:p>
            <a:pPr lvl="1"/>
            <a:r>
              <a:t/>
            </a:r>
          </a:p>
          <a:p>
            <a:pPr lvl="2"/>
            <a:r>
              <a:t/>
            </a:r>
          </a:p>
          <a:p>
            <a:pPr lvl="3"/>
            <a:r>
              <a:t/>
            </a:r>
          </a:p>
          <a:p>
            <a:pPr lvl="4"/>
            <a:r>
              <a:t/>
            </a:r>
          </a:p>
        </p:txBody>
      </p:sp>
      <p:sp>
        <p:nvSpPr>
          <p:cNvPr id="21" name="Marcador de texto 2"/>
          <p:cNvSpPr/>
          <p:nvPr>
            <p:ph type="body" sz="quarter" idx="21" hasCustomPrompt="1"/>
          </p:nvPr>
        </p:nvSpPr>
        <p:spPr>
          <a:xfrm>
            <a:off x="4646023" y="3953891"/>
            <a:ext cx="7355479" cy="1295401"/>
          </a:xfrm>
          <a:prstGeom prst="rect">
            <a:avLst/>
          </a:prstGeom>
        </p:spPr>
        <p:txBody>
          <a:bodyPr lIns="45719" tIns="45719" rIns="45719" bIns="45719"/>
          <a:lstStyle>
            <a:lvl1pPr algn="ctr" defTabSz="914125">
              <a:lnSpc>
                <a:spcPct val="90000"/>
              </a:lnSpc>
              <a:spcBef>
                <a:spcPts val="1000"/>
              </a:spcBef>
              <a:defRPr b="0" sz="2000">
                <a:solidFill>
                  <a:srgbClr val="FFFFFF"/>
                </a:solidFill>
                <a:latin typeface="Calibri Light"/>
                <a:ea typeface="Calibri Light"/>
                <a:cs typeface="Calibri Light"/>
                <a:sym typeface="Calibri Light"/>
              </a:defRPr>
            </a:lvl1pPr>
          </a:lstStyle>
          <a:p>
            <a:pPr/>
            <a:r>
              <a:t>Inserir càrrec</a:t>
            </a:r>
          </a:p>
        </p:txBody>
      </p:sp>
      <p:sp>
        <p:nvSpPr>
          <p:cNvPr id="22" name="CuadroTexto 1"/>
          <p:cNvSpPr txBox="1"/>
          <p:nvPr/>
        </p:nvSpPr>
        <p:spPr>
          <a:xfrm>
            <a:off x="4768532" y="6096000"/>
            <a:ext cx="7299961"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a:solidFill>
                  <a:srgbClr val="FFFFFF"/>
                </a:solidFill>
              </a:defRPr>
            </a:lvl1pPr>
          </a:lstStyle>
          <a:p>
            <a:pPr/>
            <a:r>
              <a:t>Terrassa, 17 de desembre de 2025</a:t>
            </a:r>
          </a:p>
        </p:txBody>
      </p:sp>
      <p:sp>
        <p:nvSpPr>
          <p:cNvPr id="23" name="Número de diapositiva"/>
          <p:cNvSpPr txBox="1"/>
          <p:nvPr>
            <p:ph type="sldNum" sz="quarter" idx="2"/>
          </p:nvPr>
        </p:nvSpPr>
        <p:spPr>
          <a:xfrm>
            <a:off x="5886661" y="6172200"/>
            <a:ext cx="2841838" cy="368301"/>
          </a:xfrm>
          <a:prstGeom prst="rect">
            <a:avLst/>
          </a:prstGeom>
        </p:spPr>
        <p:txBody>
          <a:bodyPr lIns="45719" tIns="45719" rIns="45719" bIns="45719" anchor="ctr"/>
          <a:lstStyle>
            <a:lvl1pPr algn="r" defTabSz="914400">
              <a:defRPr sz="1200">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p:spTree>
      <p:nvGrpSpPr>
        <p:cNvPr id="1" name=""/>
        <p:cNvGrpSpPr/>
        <p:nvPr/>
      </p:nvGrpSpPr>
      <p:grpSpPr>
        <a:xfrm>
          <a:off x="0" y="0"/>
          <a:ext cx="0" cy="0"/>
          <a:chOff x="0" y="0"/>
          <a:chExt cx="0" cy="0"/>
        </a:xfrm>
      </p:grpSpPr>
      <p:sp>
        <p:nvSpPr>
          <p:cNvPr id="226" name="Autor y fecha"/>
          <p:cNvSpPr txBox="1"/>
          <p:nvPr>
            <p:ph type="body" sz="quarter" idx="21" hasCustomPrompt="1"/>
          </p:nvPr>
        </p:nvSpPr>
        <p:spPr>
          <a:xfrm>
            <a:off x="600044" y="5927326"/>
            <a:ext cx="10974059" cy="318158"/>
          </a:xfrm>
          <a:prstGeom prst="rect">
            <a:avLst/>
          </a:prstGeom>
          <a:ln w="3175"/>
        </p:spPr>
        <p:txBody>
          <a:bodyPr lIns="22836" tIns="22836" rIns="22836" bIns="22836"/>
          <a:lstStyle>
            <a:lvl1pPr defTabSz="408622">
              <a:defRPr sz="1782"/>
            </a:lvl1pPr>
          </a:lstStyle>
          <a:p>
            <a:pPr/>
            <a:r>
              <a:t>Autor y fecha</a:t>
            </a:r>
          </a:p>
        </p:txBody>
      </p:sp>
      <p:sp>
        <p:nvSpPr>
          <p:cNvPr id="227" name="Título de la presentación"/>
          <p:cNvSpPr txBox="1"/>
          <p:nvPr>
            <p:ph type="title" hasCustomPrompt="1"/>
          </p:nvPr>
        </p:nvSpPr>
        <p:spPr>
          <a:prstGeom prst="rect">
            <a:avLst/>
          </a:prstGeom>
        </p:spPr>
        <p:txBody>
          <a:bodyPr/>
          <a:lstStyle/>
          <a:p>
            <a:pPr/>
            <a:r>
              <a:t>Título de la presentación</a:t>
            </a:r>
          </a:p>
        </p:txBody>
      </p:sp>
      <p:sp>
        <p:nvSpPr>
          <p:cNvPr id="228" name="Nivel de texto 1…"/>
          <p:cNvSpPr txBox="1"/>
          <p:nvPr>
            <p:ph type="body" sz="quarter" idx="1" hasCustomPrompt="1"/>
          </p:nvPr>
        </p:nvSpPr>
        <p:spPr>
          <a:prstGeom prst="rect">
            <a:avLst/>
          </a:prstGeom>
        </p:spPr>
        <p:txBody>
          <a:bodyPr/>
          <a:lstStyle/>
          <a:p>
            <a:pPr/>
            <a:r>
              <a:t>Subtítulo de la presentación</a:t>
            </a:r>
          </a:p>
          <a:p>
            <a:pPr lvl="1"/>
            <a:r>
              <a:t/>
            </a:r>
          </a:p>
          <a:p>
            <a:pPr lvl="2"/>
            <a:r>
              <a:t/>
            </a:r>
          </a:p>
          <a:p>
            <a:pPr lvl="3"/>
            <a:r>
              <a:t/>
            </a:r>
          </a:p>
          <a:p>
            <a:pPr lvl="4"/>
            <a:r>
              <a:t/>
            </a:r>
          </a:p>
        </p:txBody>
      </p:sp>
      <p:sp>
        <p:nvSpPr>
          <p:cNvPr id="22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mo 01">
    <p:spTree>
      <p:nvGrpSpPr>
        <p:cNvPr id="1" name=""/>
        <p:cNvGrpSpPr/>
        <p:nvPr/>
      </p:nvGrpSpPr>
      <p:grpSpPr>
        <a:xfrm>
          <a:off x="0" y="0"/>
          <a:ext cx="0" cy="0"/>
          <a:chOff x="0" y="0"/>
          <a:chExt cx="0" cy="0"/>
        </a:xfrm>
      </p:grpSpPr>
      <p:sp>
        <p:nvSpPr>
          <p:cNvPr id="30" name="Google Shape;259;g29bb40c2923_0_275"/>
          <p:cNvSpPr/>
          <p:nvPr/>
        </p:nvSpPr>
        <p:spPr>
          <a:xfrm flipH="1">
            <a:off x="-1"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31" name="Google Shape;259;g29bb40c2923_0_275"/>
          <p:cNvSpPr/>
          <p:nvPr/>
        </p:nvSpPr>
        <p:spPr>
          <a:xfrm flipH="1" rot="5400000">
            <a:off x="5701712" y="370888"/>
            <a:ext cx="785401" cy="12188826"/>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grpSp>
        <p:nvGrpSpPr>
          <p:cNvPr id="34" name="Rectángulo 1"/>
          <p:cNvGrpSpPr/>
          <p:nvPr/>
        </p:nvGrpSpPr>
        <p:grpSpPr>
          <a:xfrm>
            <a:off x="-1" y="6284040"/>
            <a:ext cx="2589214" cy="380521"/>
            <a:chOff x="0" y="0"/>
            <a:chExt cx="2589212" cy="380520"/>
          </a:xfrm>
        </p:grpSpPr>
        <p:sp>
          <p:nvSpPr>
            <p:cNvPr id="32"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33"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35" name="Rectángulo 2"/>
          <p:cNvSpPr/>
          <p:nvPr/>
        </p:nvSpPr>
        <p:spPr>
          <a:xfrm>
            <a:off x="2684664" y="6284040"/>
            <a:ext cx="9504161" cy="380521"/>
          </a:xfrm>
          <a:prstGeom prst="rect">
            <a:avLst/>
          </a:prstGeom>
          <a:solidFill>
            <a:srgbClr val="98C723"/>
          </a:solidFill>
          <a:ln w="12700">
            <a:miter lim="400000"/>
          </a:ln>
        </p:spPr>
        <p:txBody>
          <a:bodyPr lIns="45719" rIns="45719" anchor="ctr"/>
          <a:lstStyle/>
          <a:p>
            <a:pPr algn="ctr">
              <a:defRPr>
                <a:solidFill>
                  <a:srgbClr val="FFFFFF"/>
                </a:solidFill>
              </a:defRPr>
            </a:pPr>
          </a:p>
        </p:txBody>
      </p:sp>
      <p:sp>
        <p:nvSpPr>
          <p:cNvPr id="36" name="Google Shape;259;g29bb40c2923_0_275"/>
          <p:cNvSpPr/>
          <p:nvPr/>
        </p:nvSpPr>
        <p:spPr>
          <a:xfrm flipH="1">
            <a:off x="49" y="0"/>
            <a:ext cx="785196" cy="6858000"/>
          </a:xfrm>
          <a:prstGeom prst="rect">
            <a:avLst/>
          </a:prstGeom>
          <a:solidFill>
            <a:srgbClr val="F2F2F2"/>
          </a:solidFill>
          <a:ln w="12700">
            <a:miter lim="400000"/>
          </a:ln>
        </p:spPr>
        <p:txBody>
          <a:bodyPr lIns="45719" rIns="45719" anchor="ctr"/>
          <a:lstStyle/>
          <a:p>
            <a:pPr>
              <a:defRPr sz="1400">
                <a:latin typeface="Arial"/>
                <a:ea typeface="Arial"/>
                <a:cs typeface="Arial"/>
                <a:sym typeface="Arial"/>
              </a:defRPr>
            </a:pPr>
          </a:p>
        </p:txBody>
      </p:sp>
      <p:grpSp>
        <p:nvGrpSpPr>
          <p:cNvPr id="39" name="Rectángulo 1"/>
          <p:cNvGrpSpPr/>
          <p:nvPr/>
        </p:nvGrpSpPr>
        <p:grpSpPr>
          <a:xfrm>
            <a:off x="-1" y="6284040"/>
            <a:ext cx="2589214" cy="380521"/>
            <a:chOff x="0" y="0"/>
            <a:chExt cx="2589212" cy="380520"/>
          </a:xfrm>
        </p:grpSpPr>
        <p:sp>
          <p:nvSpPr>
            <p:cNvPr id="37"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38"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pic>
        <p:nvPicPr>
          <p:cNvPr id="40" name="Imatge 21" descr="Imatge 21"/>
          <p:cNvPicPr>
            <a:picLocks noChangeAspect="1"/>
          </p:cNvPicPr>
          <p:nvPr/>
        </p:nvPicPr>
        <p:blipFill>
          <a:blip r:embed="rId2">
            <a:extLst/>
          </a:blip>
          <a:stretch>
            <a:fillRect/>
          </a:stretch>
        </p:blipFill>
        <p:spPr>
          <a:xfrm>
            <a:off x="10361611" y="228600"/>
            <a:ext cx="1255388" cy="380520"/>
          </a:xfrm>
          <a:prstGeom prst="rect">
            <a:avLst/>
          </a:prstGeom>
          <a:ln w="12700">
            <a:miter lim="400000"/>
          </a:ln>
        </p:spPr>
      </p:pic>
      <p:sp>
        <p:nvSpPr>
          <p:cNvPr id="41" name="Nivel de texto 1…"/>
          <p:cNvSpPr txBox="1"/>
          <p:nvPr>
            <p:ph type="body" sz="quarter" idx="1" hasCustomPrompt="1"/>
          </p:nvPr>
        </p:nvSpPr>
        <p:spPr>
          <a:xfrm>
            <a:off x="1141412" y="199784"/>
            <a:ext cx="9067801" cy="438151"/>
          </a:xfrm>
          <a:prstGeom prst="rect">
            <a:avLst/>
          </a:prstGeom>
        </p:spPr>
        <p:txBody>
          <a:bodyPr lIns="45719" tIns="45719" rIns="45719" bIns="45719"/>
          <a:lstStyle>
            <a:lvl1pPr defTabSz="914125">
              <a:lnSpc>
                <a:spcPct val="90000"/>
              </a:lnSpc>
              <a:spcBef>
                <a:spcPts val="1000"/>
              </a:spcBef>
              <a:defRPr b="0" sz="3200">
                <a:solidFill>
                  <a:srgbClr val="595959"/>
                </a:solidFill>
                <a:latin typeface="+mn-lt"/>
                <a:ea typeface="+mn-ea"/>
                <a:cs typeface="+mn-cs"/>
                <a:sym typeface="Calibri"/>
              </a:defRPr>
            </a:lvl1pPr>
            <a:lvl2pPr marL="775019" indent="-317956" defTabSz="914125">
              <a:lnSpc>
                <a:spcPct val="90000"/>
              </a:lnSpc>
              <a:spcBef>
                <a:spcPts val="1000"/>
              </a:spcBef>
              <a:buSzPct val="100000"/>
              <a:buChar char="•"/>
              <a:defRPr b="0" sz="3200">
                <a:solidFill>
                  <a:srgbClr val="595959"/>
                </a:solidFill>
                <a:latin typeface="+mn-lt"/>
                <a:ea typeface="+mn-ea"/>
                <a:cs typeface="+mn-cs"/>
                <a:sym typeface="Calibri"/>
              </a:defRPr>
            </a:lvl2pPr>
            <a:lvl3pPr marL="1299020" indent="-384894" defTabSz="914125">
              <a:lnSpc>
                <a:spcPct val="90000"/>
              </a:lnSpc>
              <a:spcBef>
                <a:spcPts val="1000"/>
              </a:spcBef>
              <a:buSzPct val="100000"/>
              <a:buChar char="•"/>
              <a:defRPr b="0" sz="3200">
                <a:solidFill>
                  <a:srgbClr val="595959"/>
                </a:solidFill>
                <a:latin typeface="+mn-lt"/>
                <a:ea typeface="+mn-ea"/>
                <a:cs typeface="+mn-cs"/>
                <a:sym typeface="Calibri"/>
              </a:defRPr>
            </a:lvl3pPr>
            <a:lvl4pPr marL="1801365" indent="-430176" defTabSz="914125">
              <a:lnSpc>
                <a:spcPct val="90000"/>
              </a:lnSpc>
              <a:spcBef>
                <a:spcPts val="1000"/>
              </a:spcBef>
              <a:buSzPct val="100000"/>
              <a:buChar char="•"/>
              <a:defRPr b="0" sz="3200">
                <a:solidFill>
                  <a:srgbClr val="595959"/>
                </a:solidFill>
                <a:latin typeface="+mn-lt"/>
                <a:ea typeface="+mn-ea"/>
                <a:cs typeface="+mn-cs"/>
                <a:sym typeface="Calibri"/>
              </a:defRPr>
            </a:lvl4pPr>
            <a:lvl5pPr marL="2258428" indent="-430176" defTabSz="914125">
              <a:lnSpc>
                <a:spcPct val="90000"/>
              </a:lnSpc>
              <a:spcBef>
                <a:spcPts val="1000"/>
              </a:spcBef>
              <a:buSzPct val="100000"/>
              <a:buChar char="•"/>
              <a:defRPr b="0" sz="3200">
                <a:solidFill>
                  <a:srgbClr val="595959"/>
                </a:solidFill>
                <a:latin typeface="+mn-lt"/>
                <a:ea typeface="+mn-ea"/>
                <a:cs typeface="+mn-cs"/>
                <a:sym typeface="Calibri"/>
              </a:defRPr>
            </a:lvl5pPr>
          </a:lstStyle>
          <a:p>
            <a:pPr/>
            <a:r>
              <a:t>Títol de la pàgina </a:t>
            </a:r>
          </a:p>
          <a:p>
            <a:pPr lvl="1"/>
            <a:r>
              <a:t/>
            </a:r>
          </a:p>
          <a:p>
            <a:pPr lvl="2"/>
            <a:r>
              <a:t/>
            </a:r>
          </a:p>
          <a:p>
            <a:pPr lvl="3"/>
            <a:r>
              <a:t/>
            </a:r>
          </a:p>
          <a:p>
            <a:pPr lvl="4"/>
            <a:r>
              <a:t/>
            </a:r>
          </a:p>
        </p:txBody>
      </p:sp>
      <p:sp>
        <p:nvSpPr>
          <p:cNvPr id="42" name="Número de diapositiva"/>
          <p:cNvSpPr txBox="1"/>
          <p:nvPr>
            <p:ph type="sldNum" sz="quarter" idx="2"/>
          </p:nvPr>
        </p:nvSpPr>
        <p:spPr>
          <a:xfrm>
            <a:off x="372010" y="272921"/>
            <a:ext cx="464603" cy="444758"/>
          </a:xfrm>
          <a:prstGeom prst="rect">
            <a:avLst/>
          </a:prstGeom>
        </p:spPr>
        <p:txBody>
          <a:bodyPr lIns="45719" tIns="45719" rIns="45719" bIns="45719" anchor="ctr"/>
          <a:lstStyle>
            <a:lvl1pPr algn="r" defTabSz="914400">
              <a:defRPr sz="2800">
                <a:solidFill>
                  <a:srgbClr val="BFBFBF"/>
                </a:solidFill>
                <a:latin typeface="+mn-lt"/>
                <a:ea typeface="+mn-ea"/>
                <a:cs typeface="+mn-cs"/>
                <a:sym typeface="Calibri"/>
              </a:defRPr>
            </a:lvl1pPr>
          </a:lstStyle>
          <a:p>
            <a:pPr/>
            <a:fld id="{86CB4B4D-7CA3-9044-876B-883B54F8677D}" type="slidenum"/>
          </a:p>
        </p:txBody>
      </p:sp>
      <p:sp>
        <p:nvSpPr>
          <p:cNvPr id="43" name="Marcador de texto 35"/>
          <p:cNvSpPr/>
          <p:nvPr>
            <p:ph type="body" sz="quarter" idx="21" hasCustomPrompt="1"/>
          </p:nvPr>
        </p:nvSpPr>
        <p:spPr>
          <a:xfrm>
            <a:off x="1244124" y="1829280"/>
            <a:ext cx="6221889" cy="685320"/>
          </a:xfrm>
          <a:prstGeom prst="rect">
            <a:avLst/>
          </a:prstGeom>
        </p:spPr>
        <p:txBody>
          <a:bodyPr lIns="45719" tIns="45719" rIns="45719" bIns="45719"/>
          <a:lstStyle>
            <a:lvl1pPr defTabSz="914125">
              <a:lnSpc>
                <a:spcPct val="90000"/>
              </a:lnSpc>
              <a:spcBef>
                <a:spcPts val="1000"/>
              </a:spcBef>
              <a:defRPr b="0" sz="2700">
                <a:solidFill>
                  <a:srgbClr val="7ABB3B"/>
                </a:solidFill>
                <a:latin typeface="+mn-lt"/>
                <a:ea typeface="+mn-ea"/>
                <a:cs typeface="+mn-cs"/>
                <a:sym typeface="Calibri"/>
              </a:defRPr>
            </a:lvl1pPr>
          </a:lstStyle>
          <a:p>
            <a:pPr/>
            <a:r>
              <a:t>Lorem ipsum dolor sit amet</a:t>
            </a:r>
          </a:p>
        </p:txBody>
      </p:sp>
      <p:sp>
        <p:nvSpPr>
          <p:cNvPr id="44" name="Marcador de texto 37"/>
          <p:cNvSpPr/>
          <p:nvPr>
            <p:ph type="body" sz="half" idx="22" hasCustomPrompt="1"/>
          </p:nvPr>
        </p:nvSpPr>
        <p:spPr>
          <a:xfrm>
            <a:off x="1244599" y="2667000"/>
            <a:ext cx="6221415" cy="3048000"/>
          </a:xfrm>
          <a:prstGeom prst="rect">
            <a:avLst/>
          </a:prstGeom>
        </p:spPr>
        <p:txBody>
          <a:bodyPr lIns="45719" tIns="45719" rIns="45719" bIns="45719"/>
          <a:lstStyle>
            <a:lvl1pPr defTabSz="914125">
              <a:lnSpc>
                <a:spcPct val="90000"/>
              </a:lnSpc>
              <a:spcBef>
                <a:spcPts val="1000"/>
              </a:spcBef>
              <a:defRPr b="0" sz="1600">
                <a:solidFill>
                  <a:srgbClr val="3B3838"/>
                </a:solidFill>
                <a:latin typeface="Calibri Light"/>
                <a:ea typeface="Calibri Light"/>
                <a:cs typeface="Calibri Light"/>
                <a:sym typeface="Calibri Light"/>
              </a:defRPr>
            </a:lvl1pPr>
          </a:lstStyle>
          <a:p>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45" name="Marcador de posición de imagen 39"/>
          <p:cNvSpPr/>
          <p:nvPr>
            <p:ph type="pic" sz="quarter" idx="23"/>
          </p:nvPr>
        </p:nvSpPr>
        <p:spPr>
          <a:xfrm>
            <a:off x="7618413" y="1828800"/>
            <a:ext cx="3998913" cy="3886200"/>
          </a:xfrm>
          <a:prstGeom prst="rect">
            <a:avLst/>
          </a:prstGeom>
        </p:spPr>
        <p:txBody>
          <a:bodyPr lIns="91439" tIns="45719" rIns="91439" bIns="45719">
            <a:noAutofit/>
          </a:bodyPr>
          <a:lstStyle/>
          <a:p>
            <a:pPr/>
          </a:p>
        </p:txBody>
      </p:sp>
      <p:sp>
        <p:nvSpPr>
          <p:cNvPr id="46" name="Google Shape;260;g29bb40c2923_0_275"/>
          <p:cNvSpPr/>
          <p:nvPr/>
        </p:nvSpPr>
        <p:spPr>
          <a:xfrm flipH="1" rot="5400000">
            <a:off x="5701712" y="379887"/>
            <a:ext cx="785401" cy="12188826"/>
          </a:xfrm>
          <a:prstGeom prst="rect">
            <a:avLst/>
          </a:prstGeom>
          <a:solidFill>
            <a:srgbClr val="F2F2F2"/>
          </a:solidFill>
          <a:ln w="12700">
            <a:miter lim="400000"/>
          </a:ln>
        </p:spPr>
        <p:txBody>
          <a:bodyPr lIns="45719" rIns="45719" anchor="ctr"/>
          <a:lstStyle/>
          <a:p>
            <a:pPr>
              <a:defRPr sz="1400">
                <a:latin typeface="Arial"/>
                <a:ea typeface="Arial"/>
                <a:cs typeface="Arial"/>
                <a:sym typeface="Arial"/>
              </a:defRPr>
            </a:pPr>
          </a:p>
        </p:txBody>
      </p:sp>
      <p:grpSp>
        <p:nvGrpSpPr>
          <p:cNvPr id="49" name="Rectángulo 42"/>
          <p:cNvGrpSpPr/>
          <p:nvPr/>
        </p:nvGrpSpPr>
        <p:grpSpPr>
          <a:xfrm>
            <a:off x="-1" y="6284040"/>
            <a:ext cx="2589214" cy="380521"/>
            <a:chOff x="0" y="0"/>
            <a:chExt cx="2589212" cy="380520"/>
          </a:xfrm>
        </p:grpSpPr>
        <p:sp>
          <p:nvSpPr>
            <p:cNvPr id="47"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48"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50" name="Marcador de texto 47"/>
          <p:cNvSpPr/>
          <p:nvPr>
            <p:ph type="body" sz="quarter" idx="24" hasCustomPrompt="1"/>
          </p:nvPr>
        </p:nvSpPr>
        <p:spPr>
          <a:xfrm>
            <a:off x="1560512" y="790334"/>
            <a:ext cx="8648701" cy="328912"/>
          </a:xfrm>
          <a:prstGeom prst="rect">
            <a:avLst/>
          </a:prstGeom>
        </p:spPr>
        <p:txBody>
          <a:bodyPr lIns="45719" tIns="45719" rIns="45719" bIns="45719"/>
          <a:lstStyle>
            <a:lvl1pPr defTabSz="877560">
              <a:lnSpc>
                <a:spcPct val="90000"/>
              </a:lnSpc>
              <a:spcBef>
                <a:spcPts val="900"/>
              </a:spcBef>
              <a:defRPr b="0" sz="1919">
                <a:solidFill>
                  <a:srgbClr val="595959"/>
                </a:solidFill>
                <a:latin typeface="+mn-lt"/>
                <a:ea typeface="+mn-ea"/>
                <a:cs typeface="+mn-cs"/>
                <a:sym typeface="Calibri"/>
              </a:defRPr>
            </a:lvl1pPr>
          </a:lstStyle>
          <a:p>
            <a:pPr/>
            <a:r>
              <a:t>Subtítol de la pàgina</a:t>
            </a:r>
          </a:p>
        </p:txBody>
      </p:sp>
      <p:grpSp>
        <p:nvGrpSpPr>
          <p:cNvPr id="53" name="Rectángulo 2"/>
          <p:cNvGrpSpPr/>
          <p:nvPr/>
        </p:nvGrpSpPr>
        <p:grpSpPr>
          <a:xfrm>
            <a:off x="2665411" y="6284040"/>
            <a:ext cx="9504162" cy="380521"/>
            <a:chOff x="0" y="0"/>
            <a:chExt cx="9504160" cy="380520"/>
          </a:xfrm>
        </p:grpSpPr>
        <p:sp>
          <p:nvSpPr>
            <p:cNvPr id="51" name="Rectángulo"/>
            <p:cNvSpPr/>
            <p:nvPr/>
          </p:nvSpPr>
          <p:spPr>
            <a:xfrm>
              <a:off x="0" y="-1"/>
              <a:ext cx="9504161" cy="380522"/>
            </a:xfrm>
            <a:prstGeom prst="rect">
              <a:avLst/>
            </a:prstGeom>
            <a:solidFill>
              <a:srgbClr val="98C723"/>
            </a:solidFill>
            <a:ln w="12700" cap="flat">
              <a:noFill/>
              <a:miter lim="400000"/>
            </a:ln>
            <a:effectLst/>
          </p:spPr>
          <p:txBody>
            <a:bodyPr wrap="square" lIns="45719" tIns="45719" rIns="45719" bIns="45719" numCol="1" anchor="ctr">
              <a:noAutofit/>
            </a:bodyPr>
            <a:lstStyle/>
            <a:p>
              <a:pPr algn="r">
                <a:defRPr>
                  <a:solidFill>
                    <a:srgbClr val="FFFFFF"/>
                  </a:solidFill>
                </a:defRPr>
              </a:pPr>
            </a:p>
          </p:txBody>
        </p:sp>
        <p:sp>
          <p:nvSpPr>
            <p:cNvPr id="52" name="I Jornada catalana d’habilitats pràctiques en Risc Cardiovascular. Terrassa, 17/12/2025"/>
            <p:cNvSpPr txBox="1"/>
            <p:nvPr/>
          </p:nvSpPr>
          <p:spPr>
            <a:xfrm>
              <a:off x="45720" y="23716"/>
              <a:ext cx="9412721"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r">
                <a:defRPr>
                  <a:solidFill>
                    <a:srgbClr val="FFFFFF"/>
                  </a:solidFill>
                </a:defRPr>
              </a:pPr>
              <a:r>
                <a:t>I Jornada catalana d’habilitats pràctiques en Risc Cardiovascular</a:t>
              </a:r>
              <a:r>
                <a:t>. Terrassa, 17/12/2025</a:t>
              </a:r>
            </a:p>
          </p:txBody>
        </p:sp>
      </p:gr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1">
    <p:spTree>
      <p:nvGrpSpPr>
        <p:cNvPr id="1" name=""/>
        <p:cNvGrpSpPr/>
        <p:nvPr/>
      </p:nvGrpSpPr>
      <p:grpSpPr>
        <a:xfrm>
          <a:off x="0" y="0"/>
          <a:ext cx="0" cy="0"/>
          <a:chOff x="0" y="0"/>
          <a:chExt cx="0" cy="0"/>
        </a:xfrm>
      </p:grpSpPr>
      <p:sp>
        <p:nvSpPr>
          <p:cNvPr id="60" name="Google Shape;259;g29bb40c2923_0_275"/>
          <p:cNvSpPr/>
          <p:nvPr/>
        </p:nvSpPr>
        <p:spPr>
          <a:xfrm flipH="1">
            <a:off x="-1"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61" name="Google Shape;259;g29bb40c2923_0_275"/>
          <p:cNvSpPr/>
          <p:nvPr/>
        </p:nvSpPr>
        <p:spPr>
          <a:xfrm flipH="1" rot="5400000">
            <a:off x="5701712" y="370888"/>
            <a:ext cx="785401" cy="12188826"/>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grpSp>
        <p:nvGrpSpPr>
          <p:cNvPr id="64" name="Rectángulo 1"/>
          <p:cNvGrpSpPr/>
          <p:nvPr/>
        </p:nvGrpSpPr>
        <p:grpSpPr>
          <a:xfrm>
            <a:off x="-1" y="6284040"/>
            <a:ext cx="2589214" cy="380521"/>
            <a:chOff x="0" y="0"/>
            <a:chExt cx="2589212" cy="380520"/>
          </a:xfrm>
        </p:grpSpPr>
        <p:sp>
          <p:nvSpPr>
            <p:cNvPr id="62"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63"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65" name="Rectángulo 2"/>
          <p:cNvSpPr/>
          <p:nvPr/>
        </p:nvSpPr>
        <p:spPr>
          <a:xfrm>
            <a:off x="2684664" y="6284040"/>
            <a:ext cx="9504161" cy="380521"/>
          </a:xfrm>
          <a:prstGeom prst="rect">
            <a:avLst/>
          </a:prstGeom>
          <a:solidFill>
            <a:srgbClr val="98C723"/>
          </a:solidFill>
          <a:ln w="12700">
            <a:miter lim="400000"/>
          </a:ln>
        </p:spPr>
        <p:txBody>
          <a:bodyPr lIns="45719" rIns="45719" anchor="ctr"/>
          <a:lstStyle/>
          <a:p>
            <a:pPr algn="ctr">
              <a:defRPr>
                <a:solidFill>
                  <a:srgbClr val="FFFFFF"/>
                </a:solidFill>
              </a:defRPr>
            </a:pPr>
          </a:p>
        </p:txBody>
      </p:sp>
      <p:sp>
        <p:nvSpPr>
          <p:cNvPr id="66" name="Google Shape;259;g29bb40c2923_0_275"/>
          <p:cNvSpPr/>
          <p:nvPr/>
        </p:nvSpPr>
        <p:spPr>
          <a:xfrm flipH="1">
            <a:off x="49" y="0"/>
            <a:ext cx="785196" cy="6858000"/>
          </a:xfrm>
          <a:prstGeom prst="rect">
            <a:avLst/>
          </a:prstGeom>
          <a:solidFill>
            <a:srgbClr val="F2F2F2"/>
          </a:solidFill>
          <a:ln w="12700">
            <a:miter lim="400000"/>
          </a:ln>
        </p:spPr>
        <p:txBody>
          <a:bodyPr lIns="45719" rIns="45719" anchor="ctr"/>
          <a:lstStyle/>
          <a:p>
            <a:pPr>
              <a:defRPr sz="1400">
                <a:latin typeface="Arial"/>
                <a:ea typeface="Arial"/>
                <a:cs typeface="Arial"/>
                <a:sym typeface="Arial"/>
              </a:defRPr>
            </a:pPr>
          </a:p>
        </p:txBody>
      </p:sp>
      <p:grpSp>
        <p:nvGrpSpPr>
          <p:cNvPr id="69" name="Rectángulo 1"/>
          <p:cNvGrpSpPr/>
          <p:nvPr/>
        </p:nvGrpSpPr>
        <p:grpSpPr>
          <a:xfrm>
            <a:off x="-1" y="6284040"/>
            <a:ext cx="2589214" cy="380521"/>
            <a:chOff x="0" y="0"/>
            <a:chExt cx="2589212" cy="380520"/>
          </a:xfrm>
        </p:grpSpPr>
        <p:sp>
          <p:nvSpPr>
            <p:cNvPr id="67"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68"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pic>
        <p:nvPicPr>
          <p:cNvPr id="70" name="Imatge 21" descr="Imatge 21"/>
          <p:cNvPicPr>
            <a:picLocks noChangeAspect="1"/>
          </p:cNvPicPr>
          <p:nvPr/>
        </p:nvPicPr>
        <p:blipFill>
          <a:blip r:embed="rId2">
            <a:extLst/>
          </a:blip>
          <a:stretch>
            <a:fillRect/>
          </a:stretch>
        </p:blipFill>
        <p:spPr>
          <a:xfrm>
            <a:off x="10361611" y="228600"/>
            <a:ext cx="1255388" cy="380520"/>
          </a:xfrm>
          <a:prstGeom prst="rect">
            <a:avLst/>
          </a:prstGeom>
          <a:ln w="12700">
            <a:miter lim="400000"/>
          </a:ln>
        </p:spPr>
      </p:pic>
      <p:sp>
        <p:nvSpPr>
          <p:cNvPr id="71" name="Nivel de texto 1…"/>
          <p:cNvSpPr txBox="1"/>
          <p:nvPr>
            <p:ph type="body" sz="quarter" idx="1" hasCustomPrompt="1"/>
          </p:nvPr>
        </p:nvSpPr>
        <p:spPr>
          <a:xfrm>
            <a:off x="1141412" y="199784"/>
            <a:ext cx="9067801" cy="438151"/>
          </a:xfrm>
          <a:prstGeom prst="rect">
            <a:avLst/>
          </a:prstGeom>
        </p:spPr>
        <p:txBody>
          <a:bodyPr lIns="45719" tIns="45719" rIns="45719" bIns="45719"/>
          <a:lstStyle>
            <a:lvl1pPr defTabSz="914125">
              <a:lnSpc>
                <a:spcPct val="90000"/>
              </a:lnSpc>
              <a:spcBef>
                <a:spcPts val="1000"/>
              </a:spcBef>
              <a:defRPr b="0" sz="3200">
                <a:solidFill>
                  <a:srgbClr val="595959"/>
                </a:solidFill>
                <a:latin typeface="+mn-lt"/>
                <a:ea typeface="+mn-ea"/>
                <a:cs typeface="+mn-cs"/>
                <a:sym typeface="Calibri"/>
              </a:defRPr>
            </a:lvl1pPr>
            <a:lvl2pPr marL="775019" indent="-317956" defTabSz="914125">
              <a:lnSpc>
                <a:spcPct val="90000"/>
              </a:lnSpc>
              <a:spcBef>
                <a:spcPts val="1000"/>
              </a:spcBef>
              <a:buSzPct val="100000"/>
              <a:buChar char="•"/>
              <a:defRPr b="0" sz="3200">
                <a:solidFill>
                  <a:srgbClr val="595959"/>
                </a:solidFill>
                <a:latin typeface="+mn-lt"/>
                <a:ea typeface="+mn-ea"/>
                <a:cs typeface="+mn-cs"/>
                <a:sym typeface="Calibri"/>
              </a:defRPr>
            </a:lvl2pPr>
            <a:lvl3pPr marL="1299020" indent="-384894" defTabSz="914125">
              <a:lnSpc>
                <a:spcPct val="90000"/>
              </a:lnSpc>
              <a:spcBef>
                <a:spcPts val="1000"/>
              </a:spcBef>
              <a:buSzPct val="100000"/>
              <a:buChar char="•"/>
              <a:defRPr b="0" sz="3200">
                <a:solidFill>
                  <a:srgbClr val="595959"/>
                </a:solidFill>
                <a:latin typeface="+mn-lt"/>
                <a:ea typeface="+mn-ea"/>
                <a:cs typeface="+mn-cs"/>
                <a:sym typeface="Calibri"/>
              </a:defRPr>
            </a:lvl3pPr>
            <a:lvl4pPr marL="1801365" indent="-430176" defTabSz="914125">
              <a:lnSpc>
                <a:spcPct val="90000"/>
              </a:lnSpc>
              <a:spcBef>
                <a:spcPts val="1000"/>
              </a:spcBef>
              <a:buSzPct val="100000"/>
              <a:buChar char="•"/>
              <a:defRPr b="0" sz="3200">
                <a:solidFill>
                  <a:srgbClr val="595959"/>
                </a:solidFill>
                <a:latin typeface="+mn-lt"/>
                <a:ea typeface="+mn-ea"/>
                <a:cs typeface="+mn-cs"/>
                <a:sym typeface="Calibri"/>
              </a:defRPr>
            </a:lvl4pPr>
            <a:lvl5pPr marL="2258428" indent="-430176" defTabSz="914125">
              <a:lnSpc>
                <a:spcPct val="90000"/>
              </a:lnSpc>
              <a:spcBef>
                <a:spcPts val="1000"/>
              </a:spcBef>
              <a:buSzPct val="100000"/>
              <a:buChar char="•"/>
              <a:defRPr b="0" sz="3200">
                <a:solidFill>
                  <a:srgbClr val="595959"/>
                </a:solidFill>
                <a:latin typeface="+mn-lt"/>
                <a:ea typeface="+mn-ea"/>
                <a:cs typeface="+mn-cs"/>
                <a:sym typeface="Calibri"/>
              </a:defRPr>
            </a:lvl5pPr>
          </a:lstStyle>
          <a:p>
            <a:pPr/>
            <a:r>
              <a:t>Títol de la pàgina </a:t>
            </a:r>
          </a:p>
          <a:p>
            <a:pPr lvl="1"/>
            <a:r>
              <a:t/>
            </a:r>
          </a:p>
          <a:p>
            <a:pPr lvl="2"/>
            <a:r>
              <a:t/>
            </a:r>
          </a:p>
          <a:p>
            <a:pPr lvl="3"/>
            <a:r>
              <a:t/>
            </a:r>
          </a:p>
          <a:p>
            <a:pPr lvl="4"/>
            <a:r>
              <a:t/>
            </a:r>
          </a:p>
        </p:txBody>
      </p:sp>
      <p:sp>
        <p:nvSpPr>
          <p:cNvPr id="72" name="Número de diapositiva"/>
          <p:cNvSpPr txBox="1"/>
          <p:nvPr>
            <p:ph type="sldNum" sz="quarter" idx="2"/>
          </p:nvPr>
        </p:nvSpPr>
        <p:spPr>
          <a:xfrm>
            <a:off x="372010" y="272921"/>
            <a:ext cx="464603" cy="444758"/>
          </a:xfrm>
          <a:prstGeom prst="rect">
            <a:avLst/>
          </a:prstGeom>
        </p:spPr>
        <p:txBody>
          <a:bodyPr lIns="45719" tIns="45719" rIns="45719" bIns="45719" anchor="ctr"/>
          <a:lstStyle>
            <a:lvl1pPr algn="r" defTabSz="914400">
              <a:defRPr sz="2800">
                <a:solidFill>
                  <a:srgbClr val="BFBFBF"/>
                </a:solidFill>
                <a:latin typeface="+mn-lt"/>
                <a:ea typeface="+mn-ea"/>
                <a:cs typeface="+mn-cs"/>
                <a:sym typeface="Calibri"/>
              </a:defRPr>
            </a:lvl1pPr>
          </a:lstStyle>
          <a:p>
            <a:pPr/>
            <a:fld id="{86CB4B4D-7CA3-9044-876B-883B54F8677D}" type="slidenum"/>
          </a:p>
        </p:txBody>
      </p:sp>
      <p:sp>
        <p:nvSpPr>
          <p:cNvPr id="73" name="Google Shape;260;g29bb40c2923_0_275"/>
          <p:cNvSpPr/>
          <p:nvPr/>
        </p:nvSpPr>
        <p:spPr>
          <a:xfrm flipH="1" rot="5400000">
            <a:off x="5701712" y="379887"/>
            <a:ext cx="785401" cy="12188826"/>
          </a:xfrm>
          <a:prstGeom prst="rect">
            <a:avLst/>
          </a:prstGeom>
          <a:solidFill>
            <a:srgbClr val="F2F2F2"/>
          </a:solidFill>
          <a:ln w="12700">
            <a:miter lim="400000"/>
          </a:ln>
        </p:spPr>
        <p:txBody>
          <a:bodyPr lIns="45719" rIns="45719" anchor="ctr"/>
          <a:lstStyle/>
          <a:p>
            <a:pPr>
              <a:defRPr sz="1400">
                <a:latin typeface="Arial"/>
                <a:ea typeface="Arial"/>
                <a:cs typeface="Arial"/>
                <a:sym typeface="Arial"/>
              </a:defRPr>
            </a:pPr>
          </a:p>
        </p:txBody>
      </p:sp>
      <p:grpSp>
        <p:nvGrpSpPr>
          <p:cNvPr id="76" name="Rectángulo 42"/>
          <p:cNvGrpSpPr/>
          <p:nvPr/>
        </p:nvGrpSpPr>
        <p:grpSpPr>
          <a:xfrm>
            <a:off x="-1" y="6284040"/>
            <a:ext cx="2589214" cy="380521"/>
            <a:chOff x="0" y="0"/>
            <a:chExt cx="2589212" cy="380520"/>
          </a:xfrm>
        </p:grpSpPr>
        <p:sp>
          <p:nvSpPr>
            <p:cNvPr id="74"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75"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grpSp>
        <p:nvGrpSpPr>
          <p:cNvPr id="79" name="Rectángulo 2"/>
          <p:cNvGrpSpPr/>
          <p:nvPr/>
        </p:nvGrpSpPr>
        <p:grpSpPr>
          <a:xfrm>
            <a:off x="2665411" y="6284040"/>
            <a:ext cx="9504162" cy="380521"/>
            <a:chOff x="0" y="0"/>
            <a:chExt cx="9504160" cy="380520"/>
          </a:xfrm>
        </p:grpSpPr>
        <p:sp>
          <p:nvSpPr>
            <p:cNvPr id="77" name="Rectángulo"/>
            <p:cNvSpPr/>
            <p:nvPr/>
          </p:nvSpPr>
          <p:spPr>
            <a:xfrm>
              <a:off x="0" y="-1"/>
              <a:ext cx="9504161" cy="380522"/>
            </a:xfrm>
            <a:prstGeom prst="rect">
              <a:avLst/>
            </a:prstGeom>
            <a:solidFill>
              <a:srgbClr val="98C723"/>
            </a:solidFill>
            <a:ln w="12700" cap="flat">
              <a:noFill/>
              <a:miter lim="400000"/>
            </a:ln>
            <a:effectLst/>
          </p:spPr>
          <p:txBody>
            <a:bodyPr wrap="square" lIns="45719" tIns="45719" rIns="45719" bIns="45719" numCol="1" anchor="ctr">
              <a:noAutofit/>
            </a:bodyPr>
            <a:lstStyle/>
            <a:p>
              <a:pPr algn="r">
                <a:defRPr>
                  <a:solidFill>
                    <a:srgbClr val="FFFFFF"/>
                  </a:solidFill>
                </a:defRPr>
              </a:pPr>
            </a:p>
          </p:txBody>
        </p:sp>
        <p:sp>
          <p:nvSpPr>
            <p:cNvPr id="78" name="I Jornada catalana d’habilitats pràctiques en Risc Cardiovascular. Terrassa, 17/12/2025"/>
            <p:cNvSpPr txBox="1"/>
            <p:nvPr/>
          </p:nvSpPr>
          <p:spPr>
            <a:xfrm>
              <a:off x="45720" y="23716"/>
              <a:ext cx="9412721"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r">
                <a:defRPr>
                  <a:solidFill>
                    <a:srgbClr val="FFFFFF"/>
                  </a:solidFill>
                </a:defRPr>
              </a:pPr>
              <a:r>
                <a:t>I Jornada catalana d’habilitats pràctiques en Risc Cardiovascular</a:t>
              </a:r>
              <a:r>
                <a:t>. Terrassa, 17/12/2025</a:t>
              </a:r>
            </a:p>
          </p:txBody>
        </p:sp>
      </p:gr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tge">
    <p:spTree>
      <p:nvGrpSpPr>
        <p:cNvPr id="1" name=""/>
        <p:cNvGrpSpPr/>
        <p:nvPr/>
      </p:nvGrpSpPr>
      <p:grpSpPr>
        <a:xfrm>
          <a:off x="0" y="0"/>
          <a:ext cx="0" cy="0"/>
          <a:chOff x="0" y="0"/>
          <a:chExt cx="0" cy="0"/>
        </a:xfrm>
      </p:grpSpPr>
      <p:sp>
        <p:nvSpPr>
          <p:cNvPr id="86" name="Google Shape;259;g29bb40c2923_0_275"/>
          <p:cNvSpPr/>
          <p:nvPr/>
        </p:nvSpPr>
        <p:spPr>
          <a:xfrm flipH="1">
            <a:off x="-1"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87" name="Google Shape;259;g29bb40c2923_0_275"/>
          <p:cNvSpPr/>
          <p:nvPr/>
        </p:nvSpPr>
        <p:spPr>
          <a:xfrm flipH="1" rot="5400000">
            <a:off x="5701712" y="370888"/>
            <a:ext cx="785401" cy="12188826"/>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grpSp>
        <p:nvGrpSpPr>
          <p:cNvPr id="90" name="Rectángulo 1"/>
          <p:cNvGrpSpPr/>
          <p:nvPr/>
        </p:nvGrpSpPr>
        <p:grpSpPr>
          <a:xfrm>
            <a:off x="-1" y="6284040"/>
            <a:ext cx="2589214" cy="380521"/>
            <a:chOff x="0" y="0"/>
            <a:chExt cx="2589212" cy="380520"/>
          </a:xfrm>
        </p:grpSpPr>
        <p:sp>
          <p:nvSpPr>
            <p:cNvPr id="88"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89"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91" name="Rectángulo 2"/>
          <p:cNvSpPr/>
          <p:nvPr/>
        </p:nvSpPr>
        <p:spPr>
          <a:xfrm>
            <a:off x="2684664" y="6284040"/>
            <a:ext cx="9504161" cy="380521"/>
          </a:xfrm>
          <a:prstGeom prst="rect">
            <a:avLst/>
          </a:prstGeom>
          <a:solidFill>
            <a:srgbClr val="98C723"/>
          </a:solidFill>
          <a:ln w="12700">
            <a:miter lim="400000"/>
          </a:ln>
        </p:spPr>
        <p:txBody>
          <a:bodyPr lIns="45719" rIns="45719" anchor="ctr"/>
          <a:lstStyle/>
          <a:p>
            <a:pPr algn="ctr">
              <a:defRPr>
                <a:solidFill>
                  <a:srgbClr val="FFFFFF"/>
                </a:solidFill>
              </a:defRPr>
            </a:pPr>
          </a:p>
        </p:txBody>
      </p:sp>
      <p:grpSp>
        <p:nvGrpSpPr>
          <p:cNvPr id="94" name="Rectángulo 1"/>
          <p:cNvGrpSpPr/>
          <p:nvPr/>
        </p:nvGrpSpPr>
        <p:grpSpPr>
          <a:xfrm>
            <a:off x="-1" y="6284040"/>
            <a:ext cx="2589214" cy="380521"/>
            <a:chOff x="0" y="0"/>
            <a:chExt cx="2589212" cy="380520"/>
          </a:xfrm>
        </p:grpSpPr>
        <p:sp>
          <p:nvSpPr>
            <p:cNvPr id="92"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93"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pic>
        <p:nvPicPr>
          <p:cNvPr id="95" name="Imatge 21" descr="Imatge 21"/>
          <p:cNvPicPr>
            <a:picLocks noChangeAspect="1"/>
          </p:cNvPicPr>
          <p:nvPr/>
        </p:nvPicPr>
        <p:blipFill>
          <a:blip r:embed="rId2">
            <a:extLst/>
          </a:blip>
          <a:stretch>
            <a:fillRect/>
          </a:stretch>
        </p:blipFill>
        <p:spPr>
          <a:xfrm>
            <a:off x="10361611" y="228600"/>
            <a:ext cx="1255388" cy="380520"/>
          </a:xfrm>
          <a:prstGeom prst="rect">
            <a:avLst/>
          </a:prstGeom>
          <a:ln w="12700">
            <a:miter lim="400000"/>
          </a:ln>
        </p:spPr>
      </p:pic>
      <p:sp>
        <p:nvSpPr>
          <p:cNvPr id="96" name="Nivel de texto 1…"/>
          <p:cNvSpPr txBox="1"/>
          <p:nvPr>
            <p:ph type="body" sz="quarter" idx="1" hasCustomPrompt="1"/>
          </p:nvPr>
        </p:nvSpPr>
        <p:spPr>
          <a:xfrm>
            <a:off x="1141412" y="199784"/>
            <a:ext cx="9067801" cy="438151"/>
          </a:xfrm>
          <a:prstGeom prst="rect">
            <a:avLst/>
          </a:prstGeom>
        </p:spPr>
        <p:txBody>
          <a:bodyPr lIns="45719" tIns="45719" rIns="45719" bIns="45719"/>
          <a:lstStyle>
            <a:lvl1pPr defTabSz="914125">
              <a:lnSpc>
                <a:spcPct val="90000"/>
              </a:lnSpc>
              <a:spcBef>
                <a:spcPts val="1000"/>
              </a:spcBef>
              <a:defRPr b="0" sz="3200">
                <a:solidFill>
                  <a:srgbClr val="595959"/>
                </a:solidFill>
                <a:latin typeface="+mn-lt"/>
                <a:ea typeface="+mn-ea"/>
                <a:cs typeface="+mn-cs"/>
                <a:sym typeface="Calibri"/>
              </a:defRPr>
            </a:lvl1pPr>
            <a:lvl2pPr marL="775019" indent="-317956" defTabSz="914125">
              <a:lnSpc>
                <a:spcPct val="90000"/>
              </a:lnSpc>
              <a:spcBef>
                <a:spcPts val="1000"/>
              </a:spcBef>
              <a:buSzPct val="100000"/>
              <a:buChar char="•"/>
              <a:defRPr b="0" sz="3200">
                <a:solidFill>
                  <a:srgbClr val="595959"/>
                </a:solidFill>
                <a:latin typeface="+mn-lt"/>
                <a:ea typeface="+mn-ea"/>
                <a:cs typeface="+mn-cs"/>
                <a:sym typeface="Calibri"/>
              </a:defRPr>
            </a:lvl2pPr>
            <a:lvl3pPr marL="1299020" indent="-384894" defTabSz="914125">
              <a:lnSpc>
                <a:spcPct val="90000"/>
              </a:lnSpc>
              <a:spcBef>
                <a:spcPts val="1000"/>
              </a:spcBef>
              <a:buSzPct val="100000"/>
              <a:buChar char="•"/>
              <a:defRPr b="0" sz="3200">
                <a:solidFill>
                  <a:srgbClr val="595959"/>
                </a:solidFill>
                <a:latin typeface="+mn-lt"/>
                <a:ea typeface="+mn-ea"/>
                <a:cs typeface="+mn-cs"/>
                <a:sym typeface="Calibri"/>
              </a:defRPr>
            </a:lvl3pPr>
            <a:lvl4pPr marL="1801365" indent="-430176" defTabSz="914125">
              <a:lnSpc>
                <a:spcPct val="90000"/>
              </a:lnSpc>
              <a:spcBef>
                <a:spcPts val="1000"/>
              </a:spcBef>
              <a:buSzPct val="100000"/>
              <a:buChar char="•"/>
              <a:defRPr b="0" sz="3200">
                <a:solidFill>
                  <a:srgbClr val="595959"/>
                </a:solidFill>
                <a:latin typeface="+mn-lt"/>
                <a:ea typeface="+mn-ea"/>
                <a:cs typeface="+mn-cs"/>
                <a:sym typeface="Calibri"/>
              </a:defRPr>
            </a:lvl4pPr>
            <a:lvl5pPr marL="2258428" indent="-430176" defTabSz="914125">
              <a:lnSpc>
                <a:spcPct val="90000"/>
              </a:lnSpc>
              <a:spcBef>
                <a:spcPts val="1000"/>
              </a:spcBef>
              <a:buSzPct val="100000"/>
              <a:buChar char="•"/>
              <a:defRPr b="0" sz="3200">
                <a:solidFill>
                  <a:srgbClr val="595959"/>
                </a:solidFill>
                <a:latin typeface="+mn-lt"/>
                <a:ea typeface="+mn-ea"/>
                <a:cs typeface="+mn-cs"/>
                <a:sym typeface="Calibri"/>
              </a:defRPr>
            </a:lvl5pPr>
          </a:lstStyle>
          <a:p>
            <a:pPr/>
            <a:r>
              <a:t>Títol de la pàgina </a:t>
            </a:r>
          </a:p>
          <a:p>
            <a:pPr lvl="1"/>
            <a:r>
              <a:t/>
            </a:r>
          </a:p>
          <a:p>
            <a:pPr lvl="2"/>
            <a:r>
              <a:t/>
            </a:r>
          </a:p>
          <a:p>
            <a:pPr lvl="3"/>
            <a:r>
              <a:t/>
            </a:r>
          </a:p>
          <a:p>
            <a:pPr lvl="4"/>
            <a:r>
              <a:t/>
            </a:r>
          </a:p>
        </p:txBody>
      </p:sp>
      <p:sp>
        <p:nvSpPr>
          <p:cNvPr id="97" name="Número de diapositiva"/>
          <p:cNvSpPr txBox="1"/>
          <p:nvPr>
            <p:ph type="sldNum" sz="quarter" idx="2"/>
          </p:nvPr>
        </p:nvSpPr>
        <p:spPr>
          <a:xfrm>
            <a:off x="372010" y="272921"/>
            <a:ext cx="464603" cy="444758"/>
          </a:xfrm>
          <a:prstGeom prst="rect">
            <a:avLst/>
          </a:prstGeom>
        </p:spPr>
        <p:txBody>
          <a:bodyPr lIns="45719" tIns="45719" rIns="45719" bIns="45719" anchor="ctr"/>
          <a:lstStyle>
            <a:lvl1pPr algn="r" defTabSz="914400">
              <a:defRPr sz="2800">
                <a:solidFill>
                  <a:srgbClr val="BFBFBF"/>
                </a:solidFill>
                <a:latin typeface="+mn-lt"/>
                <a:ea typeface="+mn-ea"/>
                <a:cs typeface="+mn-cs"/>
                <a:sym typeface="Calibri"/>
              </a:defRPr>
            </a:lvl1pPr>
          </a:lstStyle>
          <a:p>
            <a:pPr/>
            <a:fld id="{86CB4B4D-7CA3-9044-876B-883B54F8677D}" type="slidenum"/>
          </a:p>
        </p:txBody>
      </p:sp>
      <p:sp>
        <p:nvSpPr>
          <p:cNvPr id="98" name="Marcador de posición de imagen 39"/>
          <p:cNvSpPr/>
          <p:nvPr>
            <p:ph type="pic" idx="21"/>
          </p:nvPr>
        </p:nvSpPr>
        <p:spPr>
          <a:xfrm>
            <a:off x="1141412" y="1219200"/>
            <a:ext cx="10287001" cy="4495800"/>
          </a:xfrm>
          <a:prstGeom prst="rect">
            <a:avLst/>
          </a:prstGeom>
        </p:spPr>
        <p:txBody>
          <a:bodyPr lIns="91439" tIns="45719" rIns="91439" bIns="45719">
            <a:noAutofit/>
          </a:bodyPr>
          <a:lstStyle/>
          <a:p>
            <a:pPr/>
          </a:p>
        </p:txBody>
      </p:sp>
      <p:sp>
        <p:nvSpPr>
          <p:cNvPr id="99" name="Google Shape;260;g29bb40c2923_0_275"/>
          <p:cNvSpPr/>
          <p:nvPr/>
        </p:nvSpPr>
        <p:spPr>
          <a:xfrm flipH="1" rot="5400000">
            <a:off x="5701712" y="379887"/>
            <a:ext cx="785401" cy="12188826"/>
          </a:xfrm>
          <a:prstGeom prst="rect">
            <a:avLst/>
          </a:prstGeom>
          <a:solidFill>
            <a:srgbClr val="F2F2F2"/>
          </a:solidFill>
          <a:ln w="12700">
            <a:miter lim="400000"/>
          </a:ln>
        </p:spPr>
        <p:txBody>
          <a:bodyPr lIns="45719" rIns="45719" anchor="ctr"/>
          <a:lstStyle/>
          <a:p>
            <a:pPr>
              <a:defRPr sz="1400">
                <a:latin typeface="Arial"/>
                <a:ea typeface="Arial"/>
                <a:cs typeface="Arial"/>
                <a:sym typeface="Arial"/>
              </a:defRPr>
            </a:pPr>
          </a:p>
        </p:txBody>
      </p:sp>
      <p:grpSp>
        <p:nvGrpSpPr>
          <p:cNvPr id="102" name="Rectángulo 42"/>
          <p:cNvGrpSpPr/>
          <p:nvPr/>
        </p:nvGrpSpPr>
        <p:grpSpPr>
          <a:xfrm>
            <a:off x="-1" y="6284040"/>
            <a:ext cx="2589214" cy="380521"/>
            <a:chOff x="0" y="0"/>
            <a:chExt cx="2589212" cy="380520"/>
          </a:xfrm>
        </p:grpSpPr>
        <p:sp>
          <p:nvSpPr>
            <p:cNvPr id="100"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01"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grpSp>
        <p:nvGrpSpPr>
          <p:cNvPr id="105" name="Rectángulo 4"/>
          <p:cNvGrpSpPr/>
          <p:nvPr/>
        </p:nvGrpSpPr>
        <p:grpSpPr>
          <a:xfrm>
            <a:off x="2665411" y="6284040"/>
            <a:ext cx="9504162" cy="380521"/>
            <a:chOff x="0" y="0"/>
            <a:chExt cx="9504160" cy="380520"/>
          </a:xfrm>
        </p:grpSpPr>
        <p:sp>
          <p:nvSpPr>
            <p:cNvPr id="103" name="Rectángulo"/>
            <p:cNvSpPr/>
            <p:nvPr/>
          </p:nvSpPr>
          <p:spPr>
            <a:xfrm>
              <a:off x="0" y="-1"/>
              <a:ext cx="9504161" cy="380522"/>
            </a:xfrm>
            <a:prstGeom prst="rect">
              <a:avLst/>
            </a:prstGeom>
            <a:solidFill>
              <a:srgbClr val="98C723"/>
            </a:solidFill>
            <a:ln w="12700" cap="flat">
              <a:noFill/>
              <a:miter lim="400000"/>
            </a:ln>
            <a:effectLst/>
          </p:spPr>
          <p:txBody>
            <a:bodyPr wrap="square" lIns="45719" tIns="45719" rIns="45719" bIns="45719" numCol="1" anchor="ctr">
              <a:noAutofit/>
            </a:bodyPr>
            <a:lstStyle/>
            <a:p>
              <a:pPr algn="r">
                <a:defRPr>
                  <a:solidFill>
                    <a:srgbClr val="FFFFFF"/>
                  </a:solidFill>
                </a:defRPr>
              </a:pPr>
            </a:p>
          </p:txBody>
        </p:sp>
        <p:sp>
          <p:nvSpPr>
            <p:cNvPr id="104" name="I Jornada catalana d’habilitats pràctiques en Risc Cardiovascular. Terrassa, 17/12/2025"/>
            <p:cNvSpPr txBox="1"/>
            <p:nvPr/>
          </p:nvSpPr>
          <p:spPr>
            <a:xfrm>
              <a:off x="45720" y="23716"/>
              <a:ext cx="9412721"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r">
                <a:defRPr>
                  <a:solidFill>
                    <a:srgbClr val="FFFFFF"/>
                  </a:solidFill>
                </a:defRPr>
              </a:pPr>
              <a:r>
                <a:t>I Jornada catalana d’habilitats pràctiques en Risc Cardiovascular</a:t>
              </a:r>
              <a:r>
                <a:t>. Terrassa, 17/12/2025</a:t>
              </a:r>
            </a:p>
          </p:txBody>
        </p:sp>
      </p:gr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Índex">
    <p:spTree>
      <p:nvGrpSpPr>
        <p:cNvPr id="1" name=""/>
        <p:cNvGrpSpPr/>
        <p:nvPr/>
      </p:nvGrpSpPr>
      <p:grpSpPr>
        <a:xfrm>
          <a:off x="0" y="0"/>
          <a:ext cx="0" cy="0"/>
          <a:chOff x="0" y="0"/>
          <a:chExt cx="0" cy="0"/>
        </a:xfrm>
      </p:grpSpPr>
      <p:sp>
        <p:nvSpPr>
          <p:cNvPr id="112" name="Google Shape;259;g29bb40c2923_0_275"/>
          <p:cNvSpPr/>
          <p:nvPr/>
        </p:nvSpPr>
        <p:spPr>
          <a:xfrm flipH="1">
            <a:off x="-1"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113" name="Google Shape;259;g29bb40c2923_0_275"/>
          <p:cNvSpPr/>
          <p:nvPr/>
        </p:nvSpPr>
        <p:spPr>
          <a:xfrm flipH="1" rot="5400000">
            <a:off x="5701712" y="370888"/>
            <a:ext cx="785401" cy="12188826"/>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grpSp>
        <p:nvGrpSpPr>
          <p:cNvPr id="116" name="Rectángulo 1"/>
          <p:cNvGrpSpPr/>
          <p:nvPr/>
        </p:nvGrpSpPr>
        <p:grpSpPr>
          <a:xfrm>
            <a:off x="-1" y="6284040"/>
            <a:ext cx="2589214" cy="380521"/>
            <a:chOff x="0" y="0"/>
            <a:chExt cx="2589212" cy="380520"/>
          </a:xfrm>
        </p:grpSpPr>
        <p:sp>
          <p:nvSpPr>
            <p:cNvPr id="114"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15"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117" name="Rectángulo 2"/>
          <p:cNvSpPr/>
          <p:nvPr/>
        </p:nvSpPr>
        <p:spPr>
          <a:xfrm>
            <a:off x="2684664" y="6284040"/>
            <a:ext cx="9504161" cy="380521"/>
          </a:xfrm>
          <a:prstGeom prst="rect">
            <a:avLst/>
          </a:prstGeom>
          <a:solidFill>
            <a:srgbClr val="98C723"/>
          </a:solidFill>
          <a:ln w="12700">
            <a:miter lim="400000"/>
          </a:ln>
        </p:spPr>
        <p:txBody>
          <a:bodyPr lIns="45719" rIns="45719" anchor="ctr"/>
          <a:lstStyle/>
          <a:p>
            <a:pPr algn="ctr">
              <a:defRPr>
                <a:solidFill>
                  <a:srgbClr val="FFFFFF"/>
                </a:solidFill>
              </a:defRPr>
            </a:pPr>
          </a:p>
        </p:txBody>
      </p:sp>
      <p:sp>
        <p:nvSpPr>
          <p:cNvPr id="118" name="Google Shape;259;g29bb40c2923_0_275"/>
          <p:cNvSpPr/>
          <p:nvPr/>
        </p:nvSpPr>
        <p:spPr>
          <a:xfrm flipH="1">
            <a:off x="49" y="0"/>
            <a:ext cx="785196" cy="6858000"/>
          </a:xfrm>
          <a:prstGeom prst="rect">
            <a:avLst/>
          </a:prstGeom>
          <a:solidFill>
            <a:srgbClr val="F2F2F2"/>
          </a:solidFill>
          <a:ln w="12700">
            <a:miter lim="400000"/>
          </a:ln>
        </p:spPr>
        <p:txBody>
          <a:bodyPr lIns="45719" rIns="45719" anchor="ctr"/>
          <a:lstStyle/>
          <a:p>
            <a:pPr>
              <a:defRPr sz="1400">
                <a:latin typeface="Arial"/>
                <a:ea typeface="Arial"/>
                <a:cs typeface="Arial"/>
                <a:sym typeface="Arial"/>
              </a:defRPr>
            </a:pPr>
          </a:p>
        </p:txBody>
      </p:sp>
      <p:grpSp>
        <p:nvGrpSpPr>
          <p:cNvPr id="121" name="Rectángulo 1"/>
          <p:cNvGrpSpPr/>
          <p:nvPr/>
        </p:nvGrpSpPr>
        <p:grpSpPr>
          <a:xfrm>
            <a:off x="-1" y="6284040"/>
            <a:ext cx="2589214" cy="380521"/>
            <a:chOff x="0" y="0"/>
            <a:chExt cx="2589212" cy="380520"/>
          </a:xfrm>
        </p:grpSpPr>
        <p:sp>
          <p:nvSpPr>
            <p:cNvPr id="119"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20"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pic>
        <p:nvPicPr>
          <p:cNvPr id="122" name="Imatge 21" descr="Imatge 21"/>
          <p:cNvPicPr>
            <a:picLocks noChangeAspect="1"/>
          </p:cNvPicPr>
          <p:nvPr/>
        </p:nvPicPr>
        <p:blipFill>
          <a:blip r:embed="rId2">
            <a:extLst/>
          </a:blip>
          <a:stretch>
            <a:fillRect/>
          </a:stretch>
        </p:blipFill>
        <p:spPr>
          <a:xfrm>
            <a:off x="10361611" y="228600"/>
            <a:ext cx="1255388" cy="380520"/>
          </a:xfrm>
          <a:prstGeom prst="rect">
            <a:avLst/>
          </a:prstGeom>
          <a:ln w="12700">
            <a:miter lim="400000"/>
          </a:ln>
        </p:spPr>
      </p:pic>
      <p:sp>
        <p:nvSpPr>
          <p:cNvPr id="123" name="Nivel de texto 1…"/>
          <p:cNvSpPr txBox="1"/>
          <p:nvPr>
            <p:ph type="body" sz="quarter" idx="1" hasCustomPrompt="1"/>
          </p:nvPr>
        </p:nvSpPr>
        <p:spPr>
          <a:xfrm>
            <a:off x="1141412" y="199784"/>
            <a:ext cx="9067801" cy="438151"/>
          </a:xfrm>
          <a:prstGeom prst="rect">
            <a:avLst/>
          </a:prstGeom>
        </p:spPr>
        <p:txBody>
          <a:bodyPr lIns="45719" tIns="45719" rIns="45719" bIns="45719"/>
          <a:lstStyle>
            <a:lvl1pPr defTabSz="914125">
              <a:lnSpc>
                <a:spcPct val="90000"/>
              </a:lnSpc>
              <a:spcBef>
                <a:spcPts val="1000"/>
              </a:spcBef>
              <a:defRPr sz="3200">
                <a:solidFill>
                  <a:srgbClr val="595959"/>
                </a:solidFill>
                <a:latin typeface="+mn-lt"/>
                <a:ea typeface="+mn-ea"/>
                <a:cs typeface="+mn-cs"/>
                <a:sym typeface="Calibri"/>
              </a:defRPr>
            </a:lvl1pPr>
            <a:lvl2pPr marL="775019" indent="-317956" defTabSz="914125">
              <a:lnSpc>
                <a:spcPct val="90000"/>
              </a:lnSpc>
              <a:spcBef>
                <a:spcPts val="1000"/>
              </a:spcBef>
              <a:buSzPct val="100000"/>
              <a:buChar char="•"/>
              <a:defRPr sz="3200">
                <a:solidFill>
                  <a:srgbClr val="595959"/>
                </a:solidFill>
                <a:latin typeface="+mn-lt"/>
                <a:ea typeface="+mn-ea"/>
                <a:cs typeface="+mn-cs"/>
                <a:sym typeface="Calibri"/>
              </a:defRPr>
            </a:lvl2pPr>
            <a:lvl3pPr marL="1299020" indent="-384894" defTabSz="914125">
              <a:lnSpc>
                <a:spcPct val="90000"/>
              </a:lnSpc>
              <a:spcBef>
                <a:spcPts val="1000"/>
              </a:spcBef>
              <a:buSzPct val="100000"/>
              <a:buChar char="•"/>
              <a:defRPr sz="3200">
                <a:solidFill>
                  <a:srgbClr val="595959"/>
                </a:solidFill>
                <a:latin typeface="+mn-lt"/>
                <a:ea typeface="+mn-ea"/>
                <a:cs typeface="+mn-cs"/>
                <a:sym typeface="Calibri"/>
              </a:defRPr>
            </a:lvl3pPr>
            <a:lvl4pPr marL="1801365" indent="-430176" defTabSz="914125">
              <a:lnSpc>
                <a:spcPct val="90000"/>
              </a:lnSpc>
              <a:spcBef>
                <a:spcPts val="1000"/>
              </a:spcBef>
              <a:buSzPct val="100000"/>
              <a:buChar char="•"/>
              <a:defRPr sz="3200">
                <a:solidFill>
                  <a:srgbClr val="595959"/>
                </a:solidFill>
                <a:latin typeface="+mn-lt"/>
                <a:ea typeface="+mn-ea"/>
                <a:cs typeface="+mn-cs"/>
                <a:sym typeface="Calibri"/>
              </a:defRPr>
            </a:lvl4pPr>
            <a:lvl5pPr marL="2258428" indent="-430176" defTabSz="914125">
              <a:lnSpc>
                <a:spcPct val="90000"/>
              </a:lnSpc>
              <a:spcBef>
                <a:spcPts val="1000"/>
              </a:spcBef>
              <a:buSzPct val="100000"/>
              <a:buChar char="•"/>
              <a:defRPr sz="3200">
                <a:solidFill>
                  <a:srgbClr val="595959"/>
                </a:solidFill>
                <a:latin typeface="+mn-lt"/>
                <a:ea typeface="+mn-ea"/>
                <a:cs typeface="+mn-cs"/>
                <a:sym typeface="Calibri"/>
              </a:defRPr>
            </a:lvl5pPr>
          </a:lstStyle>
          <a:p>
            <a:pPr/>
            <a:r>
              <a:t>ÍNDEX</a:t>
            </a:r>
          </a:p>
          <a:p>
            <a:pPr lvl="1"/>
            <a:r>
              <a:t/>
            </a:r>
          </a:p>
          <a:p>
            <a:pPr lvl="2"/>
            <a:r>
              <a:t/>
            </a:r>
          </a:p>
          <a:p>
            <a:pPr lvl="3"/>
            <a:r>
              <a:t/>
            </a:r>
          </a:p>
          <a:p>
            <a:pPr lvl="4"/>
            <a:r>
              <a:t/>
            </a:r>
          </a:p>
        </p:txBody>
      </p:sp>
      <p:sp>
        <p:nvSpPr>
          <p:cNvPr id="124" name="Número de diapositiva"/>
          <p:cNvSpPr txBox="1"/>
          <p:nvPr>
            <p:ph type="sldNum" sz="quarter" idx="2"/>
          </p:nvPr>
        </p:nvSpPr>
        <p:spPr>
          <a:xfrm>
            <a:off x="372010" y="272921"/>
            <a:ext cx="464603" cy="444758"/>
          </a:xfrm>
          <a:prstGeom prst="rect">
            <a:avLst/>
          </a:prstGeom>
        </p:spPr>
        <p:txBody>
          <a:bodyPr lIns="45719" tIns="45719" rIns="45719" bIns="45719" anchor="ctr"/>
          <a:lstStyle>
            <a:lvl1pPr algn="r" defTabSz="914400">
              <a:defRPr sz="2800">
                <a:solidFill>
                  <a:srgbClr val="BFBFBF"/>
                </a:solidFill>
                <a:latin typeface="+mn-lt"/>
                <a:ea typeface="+mn-ea"/>
                <a:cs typeface="+mn-cs"/>
                <a:sym typeface="Calibri"/>
              </a:defRPr>
            </a:lvl1pPr>
          </a:lstStyle>
          <a:p>
            <a:pPr/>
            <a:fld id="{86CB4B4D-7CA3-9044-876B-883B54F8677D}" type="slidenum"/>
          </a:p>
        </p:txBody>
      </p:sp>
      <p:sp>
        <p:nvSpPr>
          <p:cNvPr id="125" name="Google Shape;260;g29bb40c2923_0_275"/>
          <p:cNvSpPr/>
          <p:nvPr/>
        </p:nvSpPr>
        <p:spPr>
          <a:xfrm flipH="1" rot="5400000">
            <a:off x="5701712" y="379887"/>
            <a:ext cx="785401" cy="12188826"/>
          </a:xfrm>
          <a:prstGeom prst="rect">
            <a:avLst/>
          </a:prstGeom>
          <a:solidFill>
            <a:srgbClr val="F2F2F2"/>
          </a:solidFill>
          <a:ln w="12700">
            <a:miter lim="400000"/>
          </a:ln>
        </p:spPr>
        <p:txBody>
          <a:bodyPr lIns="45719" rIns="45719" anchor="ctr"/>
          <a:lstStyle/>
          <a:p>
            <a:pPr>
              <a:defRPr sz="1400">
                <a:latin typeface="Arial"/>
                <a:ea typeface="Arial"/>
                <a:cs typeface="Arial"/>
                <a:sym typeface="Arial"/>
              </a:defRPr>
            </a:pPr>
          </a:p>
        </p:txBody>
      </p:sp>
      <p:grpSp>
        <p:nvGrpSpPr>
          <p:cNvPr id="128" name="Rectángulo 42"/>
          <p:cNvGrpSpPr/>
          <p:nvPr/>
        </p:nvGrpSpPr>
        <p:grpSpPr>
          <a:xfrm>
            <a:off x="-1" y="6284040"/>
            <a:ext cx="2589214" cy="380521"/>
            <a:chOff x="0" y="0"/>
            <a:chExt cx="2589212" cy="380520"/>
          </a:xfrm>
        </p:grpSpPr>
        <p:sp>
          <p:nvSpPr>
            <p:cNvPr id="126"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27"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129" name="Marcador de texto 5"/>
          <p:cNvSpPr/>
          <p:nvPr>
            <p:ph type="body" sz="quarter" idx="21" hasCustomPrompt="1"/>
          </p:nvPr>
        </p:nvSpPr>
        <p:spPr>
          <a:xfrm>
            <a:off x="1217612" y="1447800"/>
            <a:ext cx="4648201" cy="3429000"/>
          </a:xfrm>
          <a:prstGeom prst="rect">
            <a:avLst/>
          </a:prstGeom>
        </p:spPr>
        <p:txBody>
          <a:bodyPr lIns="45719" tIns="45719" rIns="45719" bIns="45719"/>
          <a:lstStyle>
            <a:lvl1pPr marL="228531" indent="-228531" defTabSz="914125">
              <a:lnSpc>
                <a:spcPct val="90000"/>
              </a:lnSpc>
              <a:spcBef>
                <a:spcPts val="1000"/>
              </a:spcBef>
              <a:buClr>
                <a:srgbClr val="7ABB3B"/>
              </a:buClr>
              <a:buSzPct val="100000"/>
              <a:buChar char="▪"/>
              <a:defRPr b="0" sz="2000">
                <a:solidFill>
                  <a:srgbClr val="595959"/>
                </a:solidFill>
                <a:latin typeface="Calibri Light"/>
                <a:ea typeface="Calibri Light"/>
                <a:cs typeface="Calibri Light"/>
                <a:sym typeface="Calibri Light"/>
              </a:defRPr>
            </a:lvl1pPr>
          </a:lstStyle>
          <a:p>
            <a:pPr/>
            <a:r>
              <a:t>Segundo nivel
Tercer nivel
Cuarto nivel
Quinto nivel</a:t>
            </a:r>
          </a:p>
        </p:txBody>
      </p:sp>
      <p:grpSp>
        <p:nvGrpSpPr>
          <p:cNvPr id="132" name="Rectángulo 3"/>
          <p:cNvGrpSpPr/>
          <p:nvPr/>
        </p:nvGrpSpPr>
        <p:grpSpPr>
          <a:xfrm>
            <a:off x="2665411" y="6284040"/>
            <a:ext cx="9504162" cy="380521"/>
            <a:chOff x="0" y="0"/>
            <a:chExt cx="9504160" cy="380520"/>
          </a:xfrm>
        </p:grpSpPr>
        <p:sp>
          <p:nvSpPr>
            <p:cNvPr id="130" name="Rectángulo"/>
            <p:cNvSpPr/>
            <p:nvPr/>
          </p:nvSpPr>
          <p:spPr>
            <a:xfrm>
              <a:off x="0" y="-1"/>
              <a:ext cx="9504161" cy="380522"/>
            </a:xfrm>
            <a:prstGeom prst="rect">
              <a:avLst/>
            </a:prstGeom>
            <a:solidFill>
              <a:srgbClr val="98C723"/>
            </a:solidFill>
            <a:ln w="12700" cap="flat">
              <a:noFill/>
              <a:miter lim="400000"/>
            </a:ln>
            <a:effectLst/>
          </p:spPr>
          <p:txBody>
            <a:bodyPr wrap="square" lIns="45719" tIns="45719" rIns="45719" bIns="45719" numCol="1" anchor="ctr">
              <a:noAutofit/>
            </a:bodyPr>
            <a:lstStyle/>
            <a:p>
              <a:pPr algn="r">
                <a:defRPr>
                  <a:solidFill>
                    <a:srgbClr val="FFFFFF"/>
                  </a:solidFill>
                </a:defRPr>
              </a:pPr>
            </a:p>
          </p:txBody>
        </p:sp>
        <p:sp>
          <p:nvSpPr>
            <p:cNvPr id="131" name="I Jornada catalana d’habilitats pràctiques en Risc Cardiovascular. Terrassa, 17/12/2025"/>
            <p:cNvSpPr txBox="1"/>
            <p:nvPr/>
          </p:nvSpPr>
          <p:spPr>
            <a:xfrm>
              <a:off x="45720" y="23716"/>
              <a:ext cx="9412721"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r">
                <a:defRPr>
                  <a:solidFill>
                    <a:srgbClr val="FFFFFF"/>
                  </a:solidFill>
                </a:defRPr>
              </a:pPr>
              <a:r>
                <a:t>I Jornada catalana d’habilitats pràctiques en Risc Cardiovascular</a:t>
              </a:r>
              <a:r>
                <a:t>. Terrassa, 17/12/2025</a:t>
              </a:r>
            </a:p>
          </p:txBody>
        </p:sp>
      </p:gr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mo 02">
    <p:bg>
      <p:bgPr>
        <a:solidFill>
          <a:srgbClr val="F2F2F2"/>
        </a:solidFill>
      </p:bgPr>
    </p:bg>
    <p:spTree>
      <p:nvGrpSpPr>
        <p:cNvPr id="1" name=""/>
        <p:cNvGrpSpPr/>
        <p:nvPr/>
      </p:nvGrpSpPr>
      <p:grpSpPr>
        <a:xfrm>
          <a:off x="0" y="0"/>
          <a:ext cx="0" cy="0"/>
          <a:chOff x="0" y="0"/>
          <a:chExt cx="0" cy="0"/>
        </a:xfrm>
      </p:grpSpPr>
      <p:sp>
        <p:nvSpPr>
          <p:cNvPr id="139" name="Google Shape;259;g29bb40c2923_0_275"/>
          <p:cNvSpPr/>
          <p:nvPr/>
        </p:nvSpPr>
        <p:spPr>
          <a:xfrm flipH="1">
            <a:off x="-1"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140" name="Google Shape;259;g29bb40c2923_0_275"/>
          <p:cNvSpPr/>
          <p:nvPr/>
        </p:nvSpPr>
        <p:spPr>
          <a:xfrm flipH="1" rot="5400000">
            <a:off x="5701712" y="370888"/>
            <a:ext cx="785401" cy="12188826"/>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grpSp>
        <p:nvGrpSpPr>
          <p:cNvPr id="143" name="Rectángulo 1"/>
          <p:cNvGrpSpPr/>
          <p:nvPr/>
        </p:nvGrpSpPr>
        <p:grpSpPr>
          <a:xfrm>
            <a:off x="-1" y="6284040"/>
            <a:ext cx="2589214" cy="380521"/>
            <a:chOff x="0" y="0"/>
            <a:chExt cx="2589212" cy="380520"/>
          </a:xfrm>
        </p:grpSpPr>
        <p:sp>
          <p:nvSpPr>
            <p:cNvPr id="141"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42"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144" name="Rectángulo 2"/>
          <p:cNvSpPr/>
          <p:nvPr/>
        </p:nvSpPr>
        <p:spPr>
          <a:xfrm>
            <a:off x="2684664" y="6284040"/>
            <a:ext cx="9504161" cy="380521"/>
          </a:xfrm>
          <a:prstGeom prst="rect">
            <a:avLst/>
          </a:prstGeom>
          <a:solidFill>
            <a:srgbClr val="98C723"/>
          </a:solidFill>
          <a:ln w="12700">
            <a:miter lim="400000"/>
          </a:ln>
        </p:spPr>
        <p:txBody>
          <a:bodyPr lIns="45719" rIns="45719" anchor="ctr"/>
          <a:lstStyle/>
          <a:p>
            <a:pPr algn="ctr">
              <a:defRPr>
                <a:solidFill>
                  <a:srgbClr val="FFFFFF"/>
                </a:solidFill>
              </a:defRPr>
            </a:pPr>
          </a:p>
        </p:txBody>
      </p:sp>
      <p:grpSp>
        <p:nvGrpSpPr>
          <p:cNvPr id="147" name="Rectángulo 1"/>
          <p:cNvGrpSpPr/>
          <p:nvPr/>
        </p:nvGrpSpPr>
        <p:grpSpPr>
          <a:xfrm>
            <a:off x="-1" y="6284040"/>
            <a:ext cx="2589214" cy="380521"/>
            <a:chOff x="0" y="0"/>
            <a:chExt cx="2589212" cy="380520"/>
          </a:xfrm>
        </p:grpSpPr>
        <p:sp>
          <p:nvSpPr>
            <p:cNvPr id="145"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46"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pic>
        <p:nvPicPr>
          <p:cNvPr id="148" name="Imatge 21" descr="Imatge 21"/>
          <p:cNvPicPr>
            <a:picLocks noChangeAspect="1"/>
          </p:cNvPicPr>
          <p:nvPr/>
        </p:nvPicPr>
        <p:blipFill>
          <a:blip r:embed="rId2">
            <a:extLst/>
          </a:blip>
          <a:stretch>
            <a:fillRect/>
          </a:stretch>
        </p:blipFill>
        <p:spPr>
          <a:xfrm>
            <a:off x="10361611" y="228600"/>
            <a:ext cx="1255388" cy="380520"/>
          </a:xfrm>
          <a:prstGeom prst="rect">
            <a:avLst/>
          </a:prstGeom>
          <a:ln w="12700">
            <a:miter lim="400000"/>
          </a:ln>
        </p:spPr>
      </p:pic>
      <p:sp>
        <p:nvSpPr>
          <p:cNvPr id="149" name="Nivel de texto 1…"/>
          <p:cNvSpPr txBox="1"/>
          <p:nvPr>
            <p:ph type="body" sz="quarter" idx="1" hasCustomPrompt="1"/>
          </p:nvPr>
        </p:nvSpPr>
        <p:spPr>
          <a:xfrm>
            <a:off x="1141412" y="199784"/>
            <a:ext cx="9067801" cy="438151"/>
          </a:xfrm>
          <a:prstGeom prst="rect">
            <a:avLst/>
          </a:prstGeom>
          <a:solidFill>
            <a:srgbClr val="F2F2F2"/>
          </a:solidFill>
        </p:spPr>
        <p:txBody>
          <a:bodyPr lIns="45719" tIns="45719" rIns="45719" bIns="45719"/>
          <a:lstStyle>
            <a:lvl1pPr defTabSz="914125">
              <a:lnSpc>
                <a:spcPct val="90000"/>
              </a:lnSpc>
              <a:spcBef>
                <a:spcPts val="1000"/>
              </a:spcBef>
              <a:defRPr sz="3200">
                <a:solidFill>
                  <a:srgbClr val="595959"/>
                </a:solidFill>
                <a:latin typeface="+mn-lt"/>
                <a:ea typeface="+mn-ea"/>
                <a:cs typeface="+mn-cs"/>
                <a:sym typeface="Calibri"/>
              </a:defRPr>
            </a:lvl1pPr>
            <a:lvl2pPr marL="775019" indent="-317956" defTabSz="914125">
              <a:lnSpc>
                <a:spcPct val="90000"/>
              </a:lnSpc>
              <a:spcBef>
                <a:spcPts val="1000"/>
              </a:spcBef>
              <a:buSzPct val="100000"/>
              <a:buChar char="•"/>
              <a:defRPr sz="3200">
                <a:solidFill>
                  <a:srgbClr val="595959"/>
                </a:solidFill>
                <a:latin typeface="+mn-lt"/>
                <a:ea typeface="+mn-ea"/>
                <a:cs typeface="+mn-cs"/>
                <a:sym typeface="Calibri"/>
              </a:defRPr>
            </a:lvl2pPr>
            <a:lvl3pPr marL="1299020" indent="-384894" defTabSz="914125">
              <a:lnSpc>
                <a:spcPct val="90000"/>
              </a:lnSpc>
              <a:spcBef>
                <a:spcPts val="1000"/>
              </a:spcBef>
              <a:buSzPct val="100000"/>
              <a:buChar char="•"/>
              <a:defRPr sz="3200">
                <a:solidFill>
                  <a:srgbClr val="595959"/>
                </a:solidFill>
                <a:latin typeface="+mn-lt"/>
                <a:ea typeface="+mn-ea"/>
                <a:cs typeface="+mn-cs"/>
                <a:sym typeface="Calibri"/>
              </a:defRPr>
            </a:lvl3pPr>
            <a:lvl4pPr marL="1801365" indent="-430176" defTabSz="914125">
              <a:lnSpc>
                <a:spcPct val="90000"/>
              </a:lnSpc>
              <a:spcBef>
                <a:spcPts val="1000"/>
              </a:spcBef>
              <a:buSzPct val="100000"/>
              <a:buChar char="•"/>
              <a:defRPr sz="3200">
                <a:solidFill>
                  <a:srgbClr val="595959"/>
                </a:solidFill>
                <a:latin typeface="+mn-lt"/>
                <a:ea typeface="+mn-ea"/>
                <a:cs typeface="+mn-cs"/>
                <a:sym typeface="Calibri"/>
              </a:defRPr>
            </a:lvl4pPr>
            <a:lvl5pPr marL="2258428" indent="-430176" defTabSz="914125">
              <a:lnSpc>
                <a:spcPct val="90000"/>
              </a:lnSpc>
              <a:spcBef>
                <a:spcPts val="1000"/>
              </a:spcBef>
              <a:buSzPct val="100000"/>
              <a:buChar char="•"/>
              <a:defRPr sz="3200">
                <a:solidFill>
                  <a:srgbClr val="595959"/>
                </a:solidFill>
                <a:latin typeface="+mn-lt"/>
                <a:ea typeface="+mn-ea"/>
                <a:cs typeface="+mn-cs"/>
                <a:sym typeface="Calibri"/>
              </a:defRPr>
            </a:lvl5pPr>
          </a:lstStyle>
          <a:p>
            <a:pPr/>
            <a:r>
              <a:t>TÍTOL DE LA PÀGINA </a:t>
            </a:r>
          </a:p>
          <a:p>
            <a:pPr lvl="1"/>
            <a:r>
              <a:t/>
            </a:r>
          </a:p>
          <a:p>
            <a:pPr lvl="2"/>
            <a:r>
              <a:t/>
            </a:r>
          </a:p>
          <a:p>
            <a:pPr lvl="3"/>
            <a:r>
              <a:t/>
            </a:r>
          </a:p>
          <a:p>
            <a:pPr lvl="4"/>
            <a:r>
              <a:t/>
            </a:r>
          </a:p>
        </p:txBody>
      </p:sp>
      <p:sp>
        <p:nvSpPr>
          <p:cNvPr id="150" name="Número de diapositiva"/>
          <p:cNvSpPr txBox="1"/>
          <p:nvPr>
            <p:ph type="sldNum" sz="quarter" idx="2"/>
          </p:nvPr>
        </p:nvSpPr>
        <p:spPr>
          <a:xfrm>
            <a:off x="372010" y="272921"/>
            <a:ext cx="464603" cy="444758"/>
          </a:xfrm>
          <a:prstGeom prst="rect">
            <a:avLst/>
          </a:prstGeom>
        </p:spPr>
        <p:txBody>
          <a:bodyPr lIns="45719" tIns="45719" rIns="45719" bIns="45719" anchor="ctr"/>
          <a:lstStyle>
            <a:lvl1pPr algn="r" defTabSz="914400">
              <a:defRPr sz="2800">
                <a:solidFill>
                  <a:srgbClr val="BFBFBF"/>
                </a:solidFill>
                <a:latin typeface="+mn-lt"/>
                <a:ea typeface="+mn-ea"/>
                <a:cs typeface="+mn-cs"/>
                <a:sym typeface="Calibri"/>
              </a:defRPr>
            </a:lvl1pPr>
          </a:lstStyle>
          <a:p>
            <a:pPr/>
            <a:fld id="{86CB4B4D-7CA3-9044-876B-883B54F8677D}" type="slidenum"/>
          </a:p>
        </p:txBody>
      </p:sp>
      <p:sp>
        <p:nvSpPr>
          <p:cNvPr id="151" name="Marcador de texto 35"/>
          <p:cNvSpPr/>
          <p:nvPr>
            <p:ph type="body" sz="quarter" idx="21" hasCustomPrompt="1"/>
          </p:nvPr>
        </p:nvSpPr>
        <p:spPr>
          <a:xfrm>
            <a:off x="1244124" y="1829280"/>
            <a:ext cx="6221889" cy="685320"/>
          </a:xfrm>
          <a:prstGeom prst="rect">
            <a:avLst/>
          </a:prstGeom>
        </p:spPr>
        <p:txBody>
          <a:bodyPr lIns="45719" tIns="45719" rIns="45719" bIns="45719"/>
          <a:lstStyle>
            <a:lvl1pPr defTabSz="914125">
              <a:lnSpc>
                <a:spcPct val="90000"/>
              </a:lnSpc>
              <a:spcBef>
                <a:spcPts val="1000"/>
              </a:spcBef>
              <a:defRPr b="0" sz="2700">
                <a:solidFill>
                  <a:srgbClr val="7ABB3B"/>
                </a:solidFill>
                <a:latin typeface="+mn-lt"/>
                <a:ea typeface="+mn-ea"/>
                <a:cs typeface="+mn-cs"/>
                <a:sym typeface="Calibri"/>
              </a:defRPr>
            </a:lvl1pPr>
          </a:lstStyle>
          <a:p>
            <a:pPr/>
            <a:r>
              <a:t>Lorem ipsum dolor sit amet</a:t>
            </a:r>
          </a:p>
        </p:txBody>
      </p:sp>
      <p:sp>
        <p:nvSpPr>
          <p:cNvPr id="152" name="Marcador de texto 37"/>
          <p:cNvSpPr/>
          <p:nvPr>
            <p:ph type="body" sz="half" idx="22" hasCustomPrompt="1"/>
          </p:nvPr>
        </p:nvSpPr>
        <p:spPr>
          <a:xfrm>
            <a:off x="1244599" y="2667000"/>
            <a:ext cx="6221415" cy="3048000"/>
          </a:xfrm>
          <a:prstGeom prst="rect">
            <a:avLst/>
          </a:prstGeom>
        </p:spPr>
        <p:txBody>
          <a:bodyPr lIns="45719" tIns="45719" rIns="45719" bIns="45719"/>
          <a:lstStyle>
            <a:lvl1pPr defTabSz="914125">
              <a:lnSpc>
                <a:spcPct val="90000"/>
              </a:lnSpc>
              <a:spcBef>
                <a:spcPts val="1000"/>
              </a:spcBef>
              <a:defRPr b="0" sz="1600">
                <a:solidFill>
                  <a:srgbClr val="3B3838"/>
                </a:solidFill>
                <a:latin typeface="Calibri Light"/>
                <a:ea typeface="Calibri Light"/>
                <a:cs typeface="Calibri Light"/>
                <a:sym typeface="Calibri Light"/>
              </a:defRPr>
            </a:lvl1pPr>
          </a:lstStyle>
          <a:p>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3" name="Marcador de posición de imagen 39"/>
          <p:cNvSpPr/>
          <p:nvPr>
            <p:ph type="pic" sz="quarter" idx="23"/>
          </p:nvPr>
        </p:nvSpPr>
        <p:spPr>
          <a:xfrm>
            <a:off x="7618413" y="1828800"/>
            <a:ext cx="3998913" cy="3886200"/>
          </a:xfrm>
          <a:prstGeom prst="rect">
            <a:avLst/>
          </a:prstGeom>
        </p:spPr>
        <p:txBody>
          <a:bodyPr lIns="91439" tIns="45719" rIns="91439" bIns="45719">
            <a:noAutofit/>
          </a:bodyPr>
          <a:lstStyle/>
          <a:p>
            <a:pPr/>
          </a:p>
        </p:txBody>
      </p:sp>
      <p:sp>
        <p:nvSpPr>
          <p:cNvPr id="154" name="Marcador de texto 3"/>
          <p:cNvSpPr/>
          <p:nvPr>
            <p:ph type="body" sz="quarter" idx="24" hasCustomPrompt="1"/>
          </p:nvPr>
        </p:nvSpPr>
        <p:spPr>
          <a:xfrm>
            <a:off x="1168010" y="770360"/>
            <a:ext cx="6298003" cy="372640"/>
          </a:xfrm>
          <a:prstGeom prst="rect">
            <a:avLst/>
          </a:prstGeom>
        </p:spPr>
        <p:txBody>
          <a:bodyPr lIns="45719" tIns="45719" rIns="45719" bIns="45719"/>
          <a:lstStyle>
            <a:lvl1pPr defTabSz="914125">
              <a:lnSpc>
                <a:spcPct val="90000"/>
              </a:lnSpc>
              <a:spcBef>
                <a:spcPts val="1000"/>
              </a:spcBef>
              <a:defRPr b="0" sz="1800">
                <a:solidFill>
                  <a:srgbClr val="595959"/>
                </a:solidFill>
                <a:latin typeface="+mn-lt"/>
                <a:ea typeface="+mn-ea"/>
                <a:cs typeface="+mn-cs"/>
                <a:sym typeface="Calibri"/>
              </a:defRPr>
            </a:lvl1pPr>
          </a:lstStyle>
          <a:p>
            <a:pPr/>
            <a:r>
              <a:t>Subtítol de la pàgina</a:t>
            </a:r>
          </a:p>
        </p:txBody>
      </p:sp>
      <p:grpSp>
        <p:nvGrpSpPr>
          <p:cNvPr id="157" name="Rectángulo 5"/>
          <p:cNvGrpSpPr/>
          <p:nvPr/>
        </p:nvGrpSpPr>
        <p:grpSpPr>
          <a:xfrm>
            <a:off x="2665411" y="6284040"/>
            <a:ext cx="9504162" cy="380521"/>
            <a:chOff x="0" y="0"/>
            <a:chExt cx="9504160" cy="380520"/>
          </a:xfrm>
        </p:grpSpPr>
        <p:sp>
          <p:nvSpPr>
            <p:cNvPr id="155" name="Rectángulo"/>
            <p:cNvSpPr/>
            <p:nvPr/>
          </p:nvSpPr>
          <p:spPr>
            <a:xfrm>
              <a:off x="0" y="-1"/>
              <a:ext cx="9504161" cy="380522"/>
            </a:xfrm>
            <a:prstGeom prst="rect">
              <a:avLst/>
            </a:prstGeom>
            <a:solidFill>
              <a:srgbClr val="98C723"/>
            </a:solidFill>
            <a:ln w="12700" cap="flat">
              <a:noFill/>
              <a:miter lim="400000"/>
            </a:ln>
            <a:effectLst/>
          </p:spPr>
          <p:txBody>
            <a:bodyPr wrap="square" lIns="45719" tIns="45719" rIns="45719" bIns="45719" numCol="1" anchor="ctr">
              <a:noAutofit/>
            </a:bodyPr>
            <a:lstStyle/>
            <a:p>
              <a:pPr algn="r">
                <a:defRPr>
                  <a:solidFill>
                    <a:srgbClr val="FFFFFF"/>
                  </a:solidFill>
                </a:defRPr>
              </a:pPr>
            </a:p>
          </p:txBody>
        </p:sp>
        <p:sp>
          <p:nvSpPr>
            <p:cNvPr id="156" name="I Jornada catalana d’habilitats pràctiques en Risc Cardiovascular. Terrassa, 17/12/2025"/>
            <p:cNvSpPr txBox="1"/>
            <p:nvPr/>
          </p:nvSpPr>
          <p:spPr>
            <a:xfrm>
              <a:off x="45720" y="23716"/>
              <a:ext cx="9412721"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r">
                <a:defRPr>
                  <a:solidFill>
                    <a:srgbClr val="FFFFFF"/>
                  </a:solidFill>
                </a:defRPr>
              </a:pPr>
              <a:r>
                <a:t>I Jornada catalana d’habilitats pràctiques en Risc Cardiovascular</a:t>
              </a:r>
              <a:r>
                <a:t>. Terrassa, 17/12/2025</a:t>
              </a:r>
            </a:p>
          </p:txBody>
        </p:sp>
      </p:gr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02">
    <p:bg>
      <p:bgPr>
        <a:solidFill>
          <a:srgbClr val="F2F2F2"/>
        </a:solidFill>
      </p:bgPr>
    </p:bg>
    <p:spTree>
      <p:nvGrpSpPr>
        <p:cNvPr id="1" name=""/>
        <p:cNvGrpSpPr/>
        <p:nvPr/>
      </p:nvGrpSpPr>
      <p:grpSpPr>
        <a:xfrm>
          <a:off x="0" y="0"/>
          <a:ext cx="0" cy="0"/>
          <a:chOff x="0" y="0"/>
          <a:chExt cx="0" cy="0"/>
        </a:xfrm>
      </p:grpSpPr>
      <p:sp>
        <p:nvSpPr>
          <p:cNvPr id="164" name="Google Shape;259;g29bb40c2923_0_275"/>
          <p:cNvSpPr/>
          <p:nvPr/>
        </p:nvSpPr>
        <p:spPr>
          <a:xfrm flipH="1">
            <a:off x="-1"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165" name="Google Shape;259;g29bb40c2923_0_275"/>
          <p:cNvSpPr/>
          <p:nvPr/>
        </p:nvSpPr>
        <p:spPr>
          <a:xfrm flipH="1" rot="5400000">
            <a:off x="5701712" y="370888"/>
            <a:ext cx="785401" cy="12188826"/>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grpSp>
        <p:nvGrpSpPr>
          <p:cNvPr id="168" name="Rectángulo 1"/>
          <p:cNvGrpSpPr/>
          <p:nvPr/>
        </p:nvGrpSpPr>
        <p:grpSpPr>
          <a:xfrm>
            <a:off x="-1" y="6284040"/>
            <a:ext cx="2589214" cy="380521"/>
            <a:chOff x="0" y="0"/>
            <a:chExt cx="2589212" cy="380520"/>
          </a:xfrm>
        </p:grpSpPr>
        <p:sp>
          <p:nvSpPr>
            <p:cNvPr id="166"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67"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169" name="Rectángulo 2"/>
          <p:cNvSpPr/>
          <p:nvPr/>
        </p:nvSpPr>
        <p:spPr>
          <a:xfrm>
            <a:off x="2684664" y="6284040"/>
            <a:ext cx="9504161" cy="380521"/>
          </a:xfrm>
          <a:prstGeom prst="rect">
            <a:avLst/>
          </a:prstGeom>
          <a:solidFill>
            <a:srgbClr val="98C723"/>
          </a:solidFill>
          <a:ln w="12700">
            <a:miter lim="400000"/>
          </a:ln>
        </p:spPr>
        <p:txBody>
          <a:bodyPr lIns="45719" rIns="45719" anchor="ctr"/>
          <a:lstStyle/>
          <a:p>
            <a:pPr algn="ctr">
              <a:defRPr>
                <a:solidFill>
                  <a:srgbClr val="FFFFFF"/>
                </a:solidFill>
              </a:defRPr>
            </a:pPr>
          </a:p>
        </p:txBody>
      </p:sp>
      <p:grpSp>
        <p:nvGrpSpPr>
          <p:cNvPr id="172" name="Rectángulo 1"/>
          <p:cNvGrpSpPr/>
          <p:nvPr/>
        </p:nvGrpSpPr>
        <p:grpSpPr>
          <a:xfrm>
            <a:off x="-1" y="6284040"/>
            <a:ext cx="2589214" cy="380521"/>
            <a:chOff x="0" y="0"/>
            <a:chExt cx="2589212" cy="380520"/>
          </a:xfrm>
        </p:grpSpPr>
        <p:sp>
          <p:nvSpPr>
            <p:cNvPr id="170"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71"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pic>
        <p:nvPicPr>
          <p:cNvPr id="173" name="Imatge 21" descr="Imatge 21"/>
          <p:cNvPicPr>
            <a:picLocks noChangeAspect="1"/>
          </p:cNvPicPr>
          <p:nvPr/>
        </p:nvPicPr>
        <p:blipFill>
          <a:blip r:embed="rId2">
            <a:extLst/>
          </a:blip>
          <a:stretch>
            <a:fillRect/>
          </a:stretch>
        </p:blipFill>
        <p:spPr>
          <a:xfrm>
            <a:off x="10361611" y="228600"/>
            <a:ext cx="1255388" cy="380520"/>
          </a:xfrm>
          <a:prstGeom prst="rect">
            <a:avLst/>
          </a:prstGeom>
          <a:ln w="12700">
            <a:miter lim="400000"/>
          </a:ln>
        </p:spPr>
      </p:pic>
      <p:sp>
        <p:nvSpPr>
          <p:cNvPr id="174" name="Nivel de texto 1…"/>
          <p:cNvSpPr txBox="1"/>
          <p:nvPr>
            <p:ph type="body" sz="quarter" idx="1" hasCustomPrompt="1"/>
          </p:nvPr>
        </p:nvSpPr>
        <p:spPr>
          <a:xfrm>
            <a:off x="1141412" y="199784"/>
            <a:ext cx="9067801" cy="438151"/>
          </a:xfrm>
          <a:prstGeom prst="rect">
            <a:avLst/>
          </a:prstGeom>
          <a:solidFill>
            <a:srgbClr val="F2F2F2"/>
          </a:solidFill>
        </p:spPr>
        <p:txBody>
          <a:bodyPr lIns="45719" tIns="45719" rIns="45719" bIns="45719"/>
          <a:lstStyle>
            <a:lvl1pPr defTabSz="914125">
              <a:lnSpc>
                <a:spcPct val="90000"/>
              </a:lnSpc>
              <a:spcBef>
                <a:spcPts val="1000"/>
              </a:spcBef>
              <a:defRPr sz="3200">
                <a:solidFill>
                  <a:srgbClr val="595959"/>
                </a:solidFill>
                <a:latin typeface="+mn-lt"/>
                <a:ea typeface="+mn-ea"/>
                <a:cs typeface="+mn-cs"/>
                <a:sym typeface="Calibri"/>
              </a:defRPr>
            </a:lvl1pPr>
            <a:lvl2pPr marL="775019" indent="-317956" defTabSz="914125">
              <a:lnSpc>
                <a:spcPct val="90000"/>
              </a:lnSpc>
              <a:spcBef>
                <a:spcPts val="1000"/>
              </a:spcBef>
              <a:buSzPct val="100000"/>
              <a:buChar char="•"/>
              <a:defRPr sz="3200">
                <a:solidFill>
                  <a:srgbClr val="595959"/>
                </a:solidFill>
                <a:latin typeface="+mn-lt"/>
                <a:ea typeface="+mn-ea"/>
                <a:cs typeface="+mn-cs"/>
                <a:sym typeface="Calibri"/>
              </a:defRPr>
            </a:lvl2pPr>
            <a:lvl3pPr marL="1299020" indent="-384894" defTabSz="914125">
              <a:lnSpc>
                <a:spcPct val="90000"/>
              </a:lnSpc>
              <a:spcBef>
                <a:spcPts val="1000"/>
              </a:spcBef>
              <a:buSzPct val="100000"/>
              <a:buChar char="•"/>
              <a:defRPr sz="3200">
                <a:solidFill>
                  <a:srgbClr val="595959"/>
                </a:solidFill>
                <a:latin typeface="+mn-lt"/>
                <a:ea typeface="+mn-ea"/>
                <a:cs typeface="+mn-cs"/>
                <a:sym typeface="Calibri"/>
              </a:defRPr>
            </a:lvl3pPr>
            <a:lvl4pPr marL="1801365" indent="-430176" defTabSz="914125">
              <a:lnSpc>
                <a:spcPct val="90000"/>
              </a:lnSpc>
              <a:spcBef>
                <a:spcPts val="1000"/>
              </a:spcBef>
              <a:buSzPct val="100000"/>
              <a:buChar char="•"/>
              <a:defRPr sz="3200">
                <a:solidFill>
                  <a:srgbClr val="595959"/>
                </a:solidFill>
                <a:latin typeface="+mn-lt"/>
                <a:ea typeface="+mn-ea"/>
                <a:cs typeface="+mn-cs"/>
                <a:sym typeface="Calibri"/>
              </a:defRPr>
            </a:lvl4pPr>
            <a:lvl5pPr marL="2258428" indent="-430176" defTabSz="914125">
              <a:lnSpc>
                <a:spcPct val="90000"/>
              </a:lnSpc>
              <a:spcBef>
                <a:spcPts val="1000"/>
              </a:spcBef>
              <a:buSzPct val="100000"/>
              <a:buChar char="•"/>
              <a:defRPr sz="3200">
                <a:solidFill>
                  <a:srgbClr val="595959"/>
                </a:solidFill>
                <a:latin typeface="+mn-lt"/>
                <a:ea typeface="+mn-ea"/>
                <a:cs typeface="+mn-cs"/>
                <a:sym typeface="Calibri"/>
              </a:defRPr>
            </a:lvl5pPr>
          </a:lstStyle>
          <a:p>
            <a:pPr/>
            <a:r>
              <a:t>TÍTOL DE LA PÀGINA </a:t>
            </a:r>
          </a:p>
          <a:p>
            <a:pPr lvl="1"/>
            <a:r>
              <a:t/>
            </a:r>
          </a:p>
          <a:p>
            <a:pPr lvl="2"/>
            <a:r>
              <a:t/>
            </a:r>
          </a:p>
          <a:p>
            <a:pPr lvl="3"/>
            <a:r>
              <a:t/>
            </a:r>
          </a:p>
          <a:p>
            <a:pPr lvl="4"/>
            <a:r>
              <a:t/>
            </a:r>
          </a:p>
        </p:txBody>
      </p:sp>
      <p:sp>
        <p:nvSpPr>
          <p:cNvPr id="175" name="Número de diapositiva"/>
          <p:cNvSpPr txBox="1"/>
          <p:nvPr>
            <p:ph type="sldNum" sz="quarter" idx="2"/>
          </p:nvPr>
        </p:nvSpPr>
        <p:spPr>
          <a:xfrm>
            <a:off x="372010" y="272921"/>
            <a:ext cx="464603" cy="444758"/>
          </a:xfrm>
          <a:prstGeom prst="rect">
            <a:avLst/>
          </a:prstGeom>
        </p:spPr>
        <p:txBody>
          <a:bodyPr lIns="45719" tIns="45719" rIns="45719" bIns="45719" anchor="ctr"/>
          <a:lstStyle>
            <a:lvl1pPr algn="r" defTabSz="914400">
              <a:defRPr sz="2800">
                <a:solidFill>
                  <a:srgbClr val="BFBFBF"/>
                </a:solidFill>
                <a:latin typeface="+mn-lt"/>
                <a:ea typeface="+mn-ea"/>
                <a:cs typeface="+mn-cs"/>
                <a:sym typeface="Calibri"/>
              </a:defRPr>
            </a:lvl1pPr>
          </a:lstStyle>
          <a:p>
            <a:pPr/>
            <a:fld id="{86CB4B4D-7CA3-9044-876B-883B54F8677D}" type="slidenum"/>
          </a:p>
        </p:txBody>
      </p:sp>
      <p:grpSp>
        <p:nvGrpSpPr>
          <p:cNvPr id="178" name="Rectángulo 2"/>
          <p:cNvGrpSpPr/>
          <p:nvPr/>
        </p:nvGrpSpPr>
        <p:grpSpPr>
          <a:xfrm>
            <a:off x="2665411" y="6284040"/>
            <a:ext cx="9504162" cy="380521"/>
            <a:chOff x="0" y="0"/>
            <a:chExt cx="9504160" cy="380520"/>
          </a:xfrm>
        </p:grpSpPr>
        <p:sp>
          <p:nvSpPr>
            <p:cNvPr id="176" name="Rectángulo"/>
            <p:cNvSpPr/>
            <p:nvPr/>
          </p:nvSpPr>
          <p:spPr>
            <a:xfrm>
              <a:off x="0" y="-1"/>
              <a:ext cx="9504161" cy="380522"/>
            </a:xfrm>
            <a:prstGeom prst="rect">
              <a:avLst/>
            </a:prstGeom>
            <a:solidFill>
              <a:srgbClr val="98C723"/>
            </a:solidFill>
            <a:ln w="12700" cap="flat">
              <a:noFill/>
              <a:miter lim="400000"/>
            </a:ln>
            <a:effectLst/>
          </p:spPr>
          <p:txBody>
            <a:bodyPr wrap="square" lIns="45719" tIns="45719" rIns="45719" bIns="45719" numCol="1" anchor="ctr">
              <a:noAutofit/>
            </a:bodyPr>
            <a:lstStyle/>
            <a:p>
              <a:pPr algn="r">
                <a:defRPr>
                  <a:solidFill>
                    <a:srgbClr val="FFFFFF"/>
                  </a:solidFill>
                </a:defRPr>
              </a:pPr>
            </a:p>
          </p:txBody>
        </p:sp>
        <p:sp>
          <p:nvSpPr>
            <p:cNvPr id="177" name="I Jornada catalana d’habilitats pràctiques en Risc Cardiovascular. Terrassa, 17/12/2025"/>
            <p:cNvSpPr txBox="1"/>
            <p:nvPr/>
          </p:nvSpPr>
          <p:spPr>
            <a:xfrm>
              <a:off x="45720" y="23716"/>
              <a:ext cx="9412721"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r">
                <a:defRPr>
                  <a:solidFill>
                    <a:srgbClr val="FFFFFF"/>
                  </a:solidFill>
                </a:defRPr>
              </a:pPr>
              <a:r>
                <a:t>I Jornada catalana d’habilitats pràctiques en Risc Cardiovascular</a:t>
              </a:r>
              <a:r>
                <a:t>. Terrassa, 17/12/2025</a:t>
              </a:r>
            </a:p>
          </p:txBody>
        </p:sp>
      </p:gr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um Capítol">
    <p:bg>
      <p:bgPr>
        <a:solidFill>
          <a:srgbClr val="F2F2F2"/>
        </a:solidFill>
      </p:bgPr>
    </p:bg>
    <p:spTree>
      <p:nvGrpSpPr>
        <p:cNvPr id="1" name=""/>
        <p:cNvGrpSpPr/>
        <p:nvPr/>
      </p:nvGrpSpPr>
      <p:grpSpPr>
        <a:xfrm>
          <a:off x="0" y="0"/>
          <a:ext cx="0" cy="0"/>
          <a:chOff x="0" y="0"/>
          <a:chExt cx="0" cy="0"/>
        </a:xfrm>
      </p:grpSpPr>
      <p:sp>
        <p:nvSpPr>
          <p:cNvPr id="185" name="Google Shape;259;g29bb40c2923_0_275"/>
          <p:cNvSpPr/>
          <p:nvPr/>
        </p:nvSpPr>
        <p:spPr>
          <a:xfrm flipH="1">
            <a:off x="-1"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186" name="Google Shape;259;g29bb40c2923_0_275"/>
          <p:cNvSpPr/>
          <p:nvPr/>
        </p:nvSpPr>
        <p:spPr>
          <a:xfrm flipH="1" rot="5400000">
            <a:off x="5701712" y="370888"/>
            <a:ext cx="785401" cy="12188826"/>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grpSp>
        <p:nvGrpSpPr>
          <p:cNvPr id="189" name="Rectángulo 1"/>
          <p:cNvGrpSpPr/>
          <p:nvPr/>
        </p:nvGrpSpPr>
        <p:grpSpPr>
          <a:xfrm>
            <a:off x="-1" y="6284040"/>
            <a:ext cx="2589214" cy="380521"/>
            <a:chOff x="0" y="0"/>
            <a:chExt cx="2589212" cy="380520"/>
          </a:xfrm>
        </p:grpSpPr>
        <p:sp>
          <p:nvSpPr>
            <p:cNvPr id="187"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188"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190" name="Rectángulo 2"/>
          <p:cNvSpPr/>
          <p:nvPr/>
        </p:nvSpPr>
        <p:spPr>
          <a:xfrm>
            <a:off x="2684664" y="6284040"/>
            <a:ext cx="9504161" cy="380521"/>
          </a:xfrm>
          <a:prstGeom prst="rect">
            <a:avLst/>
          </a:prstGeom>
          <a:solidFill>
            <a:srgbClr val="98C723"/>
          </a:solidFill>
          <a:ln w="12700">
            <a:miter lim="400000"/>
          </a:ln>
        </p:spPr>
        <p:txBody>
          <a:bodyPr lIns="45719" rIns="45719" anchor="ctr"/>
          <a:lstStyle/>
          <a:p>
            <a:pPr algn="ctr">
              <a:defRPr>
                <a:solidFill>
                  <a:srgbClr val="FFFFFF"/>
                </a:solidFill>
              </a:defRPr>
            </a:pPr>
          </a:p>
        </p:txBody>
      </p:sp>
      <p:sp>
        <p:nvSpPr>
          <p:cNvPr id="191" name="Rectangle 16"/>
          <p:cNvSpPr/>
          <p:nvPr/>
        </p:nvSpPr>
        <p:spPr>
          <a:xfrm>
            <a:off x="-1588" y="9001"/>
            <a:ext cx="12188826" cy="6858001"/>
          </a:xfrm>
          <a:prstGeom prst="rect">
            <a:avLst/>
          </a:prstGeom>
          <a:solidFill>
            <a:srgbClr val="F2F2F2"/>
          </a:solidFill>
          <a:ln w="12700">
            <a:miter lim="400000"/>
          </a:ln>
        </p:spPr>
        <p:txBody>
          <a:bodyPr lIns="45719" rIns="45719" anchor="ctr"/>
          <a:lstStyle/>
          <a:p>
            <a:pPr algn="ctr">
              <a:defRPr sz="2300">
                <a:solidFill>
                  <a:srgbClr val="FFFFFF"/>
                </a:solidFill>
              </a:defRPr>
            </a:pPr>
          </a:p>
        </p:txBody>
      </p:sp>
      <p:sp>
        <p:nvSpPr>
          <p:cNvPr id="192" name="Google Shape;259;g29bb40c2923_0_275"/>
          <p:cNvSpPr/>
          <p:nvPr/>
        </p:nvSpPr>
        <p:spPr>
          <a:xfrm flipH="1">
            <a:off x="49"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193" name="Google Shape;260;g29bb40c2923_0_275"/>
          <p:cNvSpPr/>
          <p:nvPr/>
        </p:nvSpPr>
        <p:spPr>
          <a:xfrm flipH="1" rot="5400000">
            <a:off x="6094310" y="772485"/>
            <a:ext cx="785401" cy="11403631"/>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pic>
        <p:nvPicPr>
          <p:cNvPr id="194" name="Google Shape;265;g29bb40c2923_0_275" descr="Google Shape;265;g29bb40c2923_0_275"/>
          <p:cNvPicPr>
            <a:picLocks noChangeAspect="1"/>
          </p:cNvPicPr>
          <p:nvPr/>
        </p:nvPicPr>
        <p:blipFill>
          <a:blip r:embed="rId2">
            <a:extLst/>
          </a:blip>
          <a:stretch>
            <a:fillRect/>
          </a:stretch>
        </p:blipFill>
        <p:spPr>
          <a:xfrm>
            <a:off x="3078023" y="6430469"/>
            <a:ext cx="2640489" cy="188651"/>
          </a:xfrm>
          <a:prstGeom prst="rect">
            <a:avLst/>
          </a:prstGeom>
          <a:ln w="12700">
            <a:miter lim="400000"/>
          </a:ln>
        </p:spPr>
      </p:pic>
      <p:pic>
        <p:nvPicPr>
          <p:cNvPr id="195" name="Google Shape;267;g29bb40c2923_0_275" descr="Google Shape;267;g29bb40c2923_0_275"/>
          <p:cNvPicPr>
            <a:picLocks noChangeAspect="1"/>
          </p:cNvPicPr>
          <p:nvPr/>
        </p:nvPicPr>
        <p:blipFill>
          <a:blip r:embed="rId2">
            <a:extLst/>
          </a:blip>
          <a:stretch>
            <a:fillRect/>
          </a:stretch>
        </p:blipFill>
        <p:spPr>
          <a:xfrm>
            <a:off x="5642323" y="6430469"/>
            <a:ext cx="2640488" cy="188651"/>
          </a:xfrm>
          <a:prstGeom prst="rect">
            <a:avLst/>
          </a:prstGeom>
          <a:ln w="12700">
            <a:miter lim="400000"/>
          </a:ln>
        </p:spPr>
      </p:pic>
      <p:pic>
        <p:nvPicPr>
          <p:cNvPr id="196" name="Imatge 19" descr="Imatge 19"/>
          <p:cNvPicPr>
            <a:picLocks noChangeAspect="1"/>
          </p:cNvPicPr>
          <p:nvPr/>
        </p:nvPicPr>
        <p:blipFill>
          <a:blip r:embed="rId3">
            <a:extLst/>
          </a:blip>
          <a:stretch>
            <a:fillRect/>
          </a:stretch>
        </p:blipFill>
        <p:spPr>
          <a:xfrm>
            <a:off x="10628717" y="6284040"/>
            <a:ext cx="1255388" cy="380521"/>
          </a:xfrm>
          <a:prstGeom prst="rect">
            <a:avLst/>
          </a:prstGeom>
          <a:ln w="12700">
            <a:miter lim="400000"/>
          </a:ln>
        </p:spPr>
      </p:pic>
      <p:sp>
        <p:nvSpPr>
          <p:cNvPr id="197" name="Número de diapositiva"/>
          <p:cNvSpPr txBox="1"/>
          <p:nvPr>
            <p:ph type="sldNum" sz="quarter" idx="2"/>
          </p:nvPr>
        </p:nvSpPr>
        <p:spPr>
          <a:xfrm>
            <a:off x="372010" y="272921"/>
            <a:ext cx="464603" cy="444758"/>
          </a:xfrm>
          <a:prstGeom prst="rect">
            <a:avLst/>
          </a:prstGeom>
        </p:spPr>
        <p:txBody>
          <a:bodyPr lIns="45719" tIns="45719" rIns="45719" bIns="45719" anchor="ctr"/>
          <a:lstStyle>
            <a:lvl1pPr algn="r" defTabSz="914400">
              <a:defRPr sz="2800">
                <a:solidFill>
                  <a:srgbClr val="BFBFBF"/>
                </a:solidFill>
                <a:latin typeface="+mn-lt"/>
                <a:ea typeface="+mn-ea"/>
                <a:cs typeface="+mn-cs"/>
                <a:sym typeface="Calibri"/>
              </a:defRPr>
            </a:lvl1pPr>
          </a:lstStyle>
          <a:p>
            <a:pPr/>
            <a:fld id="{86CB4B4D-7CA3-9044-876B-883B54F8677D}" type="slidenum"/>
          </a:p>
        </p:txBody>
      </p:sp>
      <p:sp>
        <p:nvSpPr>
          <p:cNvPr id="198" name="Nivel de texto 1…"/>
          <p:cNvSpPr txBox="1"/>
          <p:nvPr>
            <p:ph type="body" sz="quarter" idx="1" hasCustomPrompt="1"/>
          </p:nvPr>
        </p:nvSpPr>
        <p:spPr>
          <a:xfrm>
            <a:off x="8387174" y="2057400"/>
            <a:ext cx="3717924" cy="2438400"/>
          </a:xfrm>
          <a:prstGeom prst="rect">
            <a:avLst/>
          </a:prstGeom>
        </p:spPr>
        <p:txBody>
          <a:bodyPr lIns="45719" tIns="45719" rIns="45719" bIns="45719" anchor="ctr"/>
          <a:lstStyle>
            <a:lvl1pPr defTabSz="914125">
              <a:lnSpc>
                <a:spcPct val="90000"/>
              </a:lnSpc>
              <a:spcBef>
                <a:spcPts val="1000"/>
              </a:spcBef>
              <a:defRPr b="0" sz="3600">
                <a:solidFill>
                  <a:srgbClr val="B7B7B7"/>
                </a:solidFill>
                <a:latin typeface="+mn-lt"/>
                <a:ea typeface="+mn-ea"/>
                <a:cs typeface="+mn-cs"/>
                <a:sym typeface="Calibri"/>
              </a:defRPr>
            </a:lvl1pPr>
            <a:lvl2pPr marL="814763" indent="-357700" defTabSz="914125">
              <a:lnSpc>
                <a:spcPct val="90000"/>
              </a:lnSpc>
              <a:spcBef>
                <a:spcPts val="1000"/>
              </a:spcBef>
              <a:buSzPct val="100000"/>
              <a:buChar char="•"/>
              <a:defRPr b="0" sz="3600">
                <a:solidFill>
                  <a:srgbClr val="B7B7B7"/>
                </a:solidFill>
                <a:latin typeface="+mn-lt"/>
                <a:ea typeface="+mn-ea"/>
                <a:cs typeface="+mn-cs"/>
                <a:sym typeface="Calibri"/>
              </a:defRPr>
            </a:lvl2pPr>
            <a:lvl3pPr marL="1347132" indent="-433006" defTabSz="914125">
              <a:lnSpc>
                <a:spcPct val="90000"/>
              </a:lnSpc>
              <a:spcBef>
                <a:spcPts val="1000"/>
              </a:spcBef>
              <a:buSzPct val="100000"/>
              <a:buChar char="•"/>
              <a:defRPr b="0" sz="3600">
                <a:solidFill>
                  <a:srgbClr val="B7B7B7"/>
                </a:solidFill>
                <a:latin typeface="+mn-lt"/>
                <a:ea typeface="+mn-ea"/>
                <a:cs typeface="+mn-cs"/>
                <a:sym typeface="Calibri"/>
              </a:defRPr>
            </a:lvl3pPr>
            <a:lvl4pPr marL="1855136" indent="-483947" defTabSz="914125">
              <a:lnSpc>
                <a:spcPct val="90000"/>
              </a:lnSpc>
              <a:spcBef>
                <a:spcPts val="1000"/>
              </a:spcBef>
              <a:buSzPct val="100000"/>
              <a:buChar char="•"/>
              <a:defRPr b="0" sz="3600">
                <a:solidFill>
                  <a:srgbClr val="B7B7B7"/>
                </a:solidFill>
                <a:latin typeface="+mn-lt"/>
                <a:ea typeface="+mn-ea"/>
                <a:cs typeface="+mn-cs"/>
                <a:sym typeface="Calibri"/>
              </a:defRPr>
            </a:lvl4pPr>
            <a:lvl5pPr marL="2312199" indent="-483947" defTabSz="914125">
              <a:lnSpc>
                <a:spcPct val="90000"/>
              </a:lnSpc>
              <a:spcBef>
                <a:spcPts val="1000"/>
              </a:spcBef>
              <a:buSzPct val="100000"/>
              <a:buChar char="•"/>
              <a:defRPr b="0" sz="3600">
                <a:solidFill>
                  <a:srgbClr val="B7B7B7"/>
                </a:solidFill>
                <a:latin typeface="+mn-lt"/>
                <a:ea typeface="+mn-ea"/>
                <a:cs typeface="+mn-cs"/>
                <a:sym typeface="Calibri"/>
              </a:defRPr>
            </a:lvl5pPr>
          </a:lstStyle>
          <a:p>
            <a:pPr/>
            <a:r>
              <a:t>TÍTOL DEL CAPÍTOL</a:t>
            </a:r>
          </a:p>
          <a:p>
            <a:pPr lvl="1"/>
            <a:r>
              <a:t/>
            </a:r>
          </a:p>
          <a:p>
            <a:pPr lvl="2"/>
            <a:r>
              <a:t/>
            </a:r>
          </a:p>
          <a:p>
            <a:pPr lvl="3"/>
            <a:r>
              <a:t/>
            </a:r>
          </a:p>
          <a:p>
            <a:pPr lvl="4"/>
            <a:r>
              <a:t/>
            </a:r>
          </a:p>
        </p:txBody>
      </p:sp>
      <p:sp>
        <p:nvSpPr>
          <p:cNvPr id="199" name="Marcador de texto 13"/>
          <p:cNvSpPr/>
          <p:nvPr>
            <p:ph type="body" idx="21" hasCustomPrompt="1"/>
          </p:nvPr>
        </p:nvSpPr>
        <p:spPr>
          <a:xfrm>
            <a:off x="1435922" y="-1"/>
            <a:ext cx="6846890" cy="6081602"/>
          </a:xfrm>
          <a:prstGeom prst="rect">
            <a:avLst/>
          </a:prstGeom>
        </p:spPr>
        <p:txBody>
          <a:bodyPr lIns="45719" tIns="45719" rIns="45719" bIns="45719" anchor="b"/>
          <a:lstStyle>
            <a:lvl1pPr defTabSz="914125">
              <a:lnSpc>
                <a:spcPct val="90000"/>
              </a:lnSpc>
              <a:spcBef>
                <a:spcPts val="1000"/>
              </a:spcBef>
              <a:defRPr b="0" sz="39900">
                <a:solidFill>
                  <a:srgbClr val="B7B7B7"/>
                </a:solidFill>
                <a:latin typeface="+mn-lt"/>
                <a:ea typeface="+mn-ea"/>
                <a:cs typeface="+mn-cs"/>
                <a:sym typeface="Calibri"/>
              </a:defRPr>
            </a:lvl1pPr>
          </a:lstStyle>
          <a:p>
            <a:pPr/>
            <a:r>
              <a:t>02</a:t>
            </a: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os objectes">
    <p:bg>
      <p:bgPr>
        <a:solidFill>
          <a:srgbClr val="F2F2F2"/>
        </a:solidFill>
      </p:bgPr>
    </p:bg>
    <p:spTree>
      <p:nvGrpSpPr>
        <p:cNvPr id="1" name=""/>
        <p:cNvGrpSpPr/>
        <p:nvPr/>
      </p:nvGrpSpPr>
      <p:grpSpPr>
        <a:xfrm>
          <a:off x="0" y="0"/>
          <a:ext cx="0" cy="0"/>
          <a:chOff x="0" y="0"/>
          <a:chExt cx="0" cy="0"/>
        </a:xfrm>
      </p:grpSpPr>
      <p:sp>
        <p:nvSpPr>
          <p:cNvPr id="206" name="Google Shape;259;g29bb40c2923_0_275"/>
          <p:cNvSpPr/>
          <p:nvPr/>
        </p:nvSpPr>
        <p:spPr>
          <a:xfrm flipH="1">
            <a:off x="-1" y="0"/>
            <a:ext cx="785196" cy="6858000"/>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sp>
        <p:nvSpPr>
          <p:cNvPr id="207" name="Google Shape;259;g29bb40c2923_0_275"/>
          <p:cNvSpPr/>
          <p:nvPr/>
        </p:nvSpPr>
        <p:spPr>
          <a:xfrm flipH="1" rot="5400000">
            <a:off x="5701712" y="370888"/>
            <a:ext cx="785401" cy="12188826"/>
          </a:xfrm>
          <a:prstGeom prst="rect">
            <a:avLst/>
          </a:prstGeom>
          <a:solidFill>
            <a:srgbClr val="FFFFFF"/>
          </a:solidFill>
          <a:ln w="12700">
            <a:miter lim="400000"/>
          </a:ln>
        </p:spPr>
        <p:txBody>
          <a:bodyPr lIns="45719" rIns="45719" anchor="ctr"/>
          <a:lstStyle/>
          <a:p>
            <a:pPr>
              <a:defRPr sz="1400">
                <a:latin typeface="Arial"/>
                <a:ea typeface="Arial"/>
                <a:cs typeface="Arial"/>
                <a:sym typeface="Arial"/>
              </a:defRPr>
            </a:pPr>
          </a:p>
        </p:txBody>
      </p:sp>
      <p:grpSp>
        <p:nvGrpSpPr>
          <p:cNvPr id="210" name="Rectángulo 1"/>
          <p:cNvGrpSpPr/>
          <p:nvPr/>
        </p:nvGrpSpPr>
        <p:grpSpPr>
          <a:xfrm>
            <a:off x="-1" y="6284040"/>
            <a:ext cx="2589214" cy="380521"/>
            <a:chOff x="0" y="0"/>
            <a:chExt cx="2589212" cy="380520"/>
          </a:xfrm>
        </p:grpSpPr>
        <p:sp>
          <p:nvSpPr>
            <p:cNvPr id="208" name="Rectángulo"/>
            <p:cNvSpPr/>
            <p:nvPr/>
          </p:nvSpPr>
          <p:spPr>
            <a:xfrm>
              <a:off x="-1" y="-1"/>
              <a:ext cx="2589214" cy="380522"/>
            </a:xfrm>
            <a:prstGeom prst="rect">
              <a:avLst/>
            </a:prstGeom>
            <a:solidFill>
              <a:srgbClr val="0B5D48"/>
            </a:solidFill>
            <a:ln w="12700" cap="flat">
              <a:noFill/>
              <a:miter lim="400000"/>
            </a:ln>
            <a:effectLst/>
          </p:spPr>
          <p:txBody>
            <a:bodyPr wrap="square" lIns="45719" tIns="45719" rIns="45719" bIns="45719" numCol="1" anchor="ctr">
              <a:noAutofit/>
            </a:bodyPr>
            <a:lstStyle/>
            <a:p>
              <a:pPr algn="ctr">
                <a:defRPr sz="1600">
                  <a:solidFill>
                    <a:srgbClr val="FFFFFF"/>
                  </a:solidFill>
                </a:defRPr>
              </a:pPr>
            </a:p>
          </p:txBody>
        </p:sp>
        <p:sp>
          <p:nvSpPr>
            <p:cNvPr id="209" name="www.camfic.cat"/>
            <p:cNvSpPr txBox="1"/>
            <p:nvPr/>
          </p:nvSpPr>
          <p:spPr>
            <a:xfrm>
              <a:off x="45719" y="39963"/>
              <a:ext cx="2497774" cy="300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www.camfic.cat</a:t>
              </a:r>
            </a:p>
          </p:txBody>
        </p:sp>
      </p:grpSp>
      <p:sp>
        <p:nvSpPr>
          <p:cNvPr id="211" name="Rectángulo 2"/>
          <p:cNvSpPr/>
          <p:nvPr/>
        </p:nvSpPr>
        <p:spPr>
          <a:xfrm>
            <a:off x="2684664" y="6284040"/>
            <a:ext cx="9504161" cy="380521"/>
          </a:xfrm>
          <a:prstGeom prst="rect">
            <a:avLst/>
          </a:prstGeom>
          <a:solidFill>
            <a:srgbClr val="98C723"/>
          </a:solidFill>
          <a:ln w="12700">
            <a:miter lim="400000"/>
          </a:ln>
        </p:spPr>
        <p:txBody>
          <a:bodyPr lIns="45719" rIns="45719" anchor="ctr"/>
          <a:lstStyle/>
          <a:p>
            <a:pPr algn="ctr">
              <a:defRPr>
                <a:solidFill>
                  <a:srgbClr val="FFFFFF"/>
                </a:solidFill>
              </a:defRPr>
            </a:pPr>
          </a:p>
        </p:txBody>
      </p:sp>
      <p:sp>
        <p:nvSpPr>
          <p:cNvPr id="212" name="Rectangle 20"/>
          <p:cNvSpPr/>
          <p:nvPr/>
        </p:nvSpPr>
        <p:spPr>
          <a:xfrm>
            <a:off x="0" y="0"/>
            <a:ext cx="12188825" cy="6858000"/>
          </a:xfrm>
          <a:prstGeom prst="rect">
            <a:avLst/>
          </a:prstGeom>
          <a:solidFill>
            <a:srgbClr val="F2F2F2"/>
          </a:solidFill>
          <a:ln w="12700">
            <a:miter lim="400000"/>
          </a:ln>
        </p:spPr>
        <p:txBody>
          <a:bodyPr lIns="45719" rIns="45719" anchor="ctr"/>
          <a:lstStyle/>
          <a:p>
            <a:pPr algn="ctr">
              <a:defRPr sz="2300">
                <a:solidFill>
                  <a:srgbClr val="FFFFFF"/>
                </a:solidFill>
              </a:defRPr>
            </a:pPr>
          </a:p>
        </p:txBody>
      </p:sp>
      <p:sp>
        <p:nvSpPr>
          <p:cNvPr id="213" name="Google Shape;273;g29d5ecdd936_0_0"/>
          <p:cNvSpPr/>
          <p:nvPr/>
        </p:nvSpPr>
        <p:spPr>
          <a:xfrm>
            <a:off x="-1" y="-1"/>
            <a:ext cx="12188877" cy="6075002"/>
          </a:xfrm>
          <a:prstGeom prst="rect">
            <a:avLst/>
          </a:prstGeom>
          <a:solidFill>
            <a:srgbClr val="84B037"/>
          </a:solidFill>
          <a:ln w="12700">
            <a:miter lim="400000"/>
          </a:ln>
        </p:spPr>
        <p:txBody>
          <a:bodyPr lIns="45719" rIns="45719" anchor="ctr"/>
          <a:lstStyle/>
          <a:p>
            <a:pPr>
              <a:defRPr sz="1600">
                <a:solidFill>
                  <a:srgbClr val="097688"/>
                </a:solidFill>
              </a:defRPr>
            </a:pPr>
          </a:p>
        </p:txBody>
      </p:sp>
      <p:pic>
        <p:nvPicPr>
          <p:cNvPr id="214" name="Google Shape;276;g29d5ecdd936_0_0" descr="Google Shape;276;g29d5ecdd936_0_0"/>
          <p:cNvPicPr>
            <a:picLocks noChangeAspect="1"/>
          </p:cNvPicPr>
          <p:nvPr/>
        </p:nvPicPr>
        <p:blipFill>
          <a:blip r:embed="rId2">
            <a:extLst/>
          </a:blip>
          <a:stretch>
            <a:fillRect/>
          </a:stretch>
        </p:blipFill>
        <p:spPr>
          <a:xfrm>
            <a:off x="3078023" y="6430469"/>
            <a:ext cx="2640489" cy="188651"/>
          </a:xfrm>
          <a:prstGeom prst="rect">
            <a:avLst/>
          </a:prstGeom>
          <a:ln w="12700">
            <a:miter lim="400000"/>
          </a:ln>
        </p:spPr>
      </p:pic>
      <p:pic>
        <p:nvPicPr>
          <p:cNvPr id="215" name="Google Shape;278;g29d5ecdd936_0_0" descr="Google Shape;278;g29d5ecdd936_0_0"/>
          <p:cNvPicPr>
            <a:picLocks noChangeAspect="1"/>
          </p:cNvPicPr>
          <p:nvPr/>
        </p:nvPicPr>
        <p:blipFill>
          <a:blip r:embed="rId2">
            <a:extLst/>
          </a:blip>
          <a:stretch>
            <a:fillRect/>
          </a:stretch>
        </p:blipFill>
        <p:spPr>
          <a:xfrm>
            <a:off x="5642323" y="6430469"/>
            <a:ext cx="2640488" cy="188651"/>
          </a:xfrm>
          <a:prstGeom prst="rect">
            <a:avLst/>
          </a:prstGeom>
          <a:ln w="12700">
            <a:miter lim="400000"/>
          </a:ln>
        </p:spPr>
      </p:pic>
      <p:sp>
        <p:nvSpPr>
          <p:cNvPr id="216" name="Google Shape;361;g29bb40c2923_0_1762"/>
          <p:cNvSpPr txBox="1"/>
          <p:nvPr/>
        </p:nvSpPr>
        <p:spPr>
          <a:xfrm>
            <a:off x="2403774" y="2068349"/>
            <a:ext cx="8166573" cy="2384260"/>
          </a:xfrm>
          <a:prstGeom prst="rect">
            <a:avLst/>
          </a:prstGeom>
          <a:ln w="12700">
            <a:miter lim="400000"/>
          </a:ln>
          <a:extLst>
            <a:ext uri="{C572A759-6A51-4108-AA02-DFA0A04FC94B}">
              <ma14:wrappingTextBoxFlag xmlns:ma14="http://schemas.microsoft.com/office/mac/drawingml/2011/main" val="1"/>
            </a:ext>
          </a:extLst>
        </p:spPr>
        <p:txBody>
          <a:bodyPr lIns="91400" tIns="91400" rIns="91400" bIns="91400">
            <a:spAutoFit/>
          </a:bodyPr>
          <a:lstStyle/>
          <a:p>
            <a:pPr>
              <a:defRPr sz="1700">
                <a:solidFill>
                  <a:srgbClr val="808080"/>
                </a:solidFill>
              </a:defRPr>
            </a:pPr>
          </a:p>
          <a:p>
            <a:pPr>
              <a:defRPr sz="1700">
                <a:solidFill>
                  <a:srgbClr val="808080"/>
                </a:solidFill>
              </a:defRPr>
            </a:pPr>
          </a:p>
          <a:p>
            <a:pPr>
              <a:defRPr sz="1700">
                <a:solidFill>
                  <a:srgbClr val="808080"/>
                </a:solidFill>
              </a:defRPr>
            </a:pPr>
          </a:p>
          <a:p>
            <a:pPr>
              <a:defRPr sz="1700">
                <a:solidFill>
                  <a:srgbClr val="808080"/>
                </a:solidFill>
              </a:defRPr>
            </a:pPr>
          </a:p>
          <a:p>
            <a:pPr>
              <a:defRPr sz="1700">
                <a:solidFill>
                  <a:srgbClr val="808080"/>
                </a:solidFill>
              </a:defRPr>
            </a:pPr>
          </a:p>
          <a:p>
            <a:pPr>
              <a:lnSpc>
                <a:spcPct val="120000"/>
              </a:lnSpc>
              <a:defRPr sz="1700">
                <a:solidFill>
                  <a:srgbClr val="808080"/>
                </a:solidFill>
              </a:defRPr>
            </a:pPr>
            <a:br/>
          </a:p>
        </p:txBody>
      </p:sp>
      <p:pic>
        <p:nvPicPr>
          <p:cNvPr id="217" name="Imatge 11" descr="Imatge 11"/>
          <p:cNvPicPr>
            <a:picLocks noChangeAspect="1"/>
          </p:cNvPicPr>
          <p:nvPr/>
        </p:nvPicPr>
        <p:blipFill>
          <a:blip r:embed="rId3">
            <a:extLst/>
          </a:blip>
          <a:stretch>
            <a:fillRect/>
          </a:stretch>
        </p:blipFill>
        <p:spPr>
          <a:xfrm>
            <a:off x="5484812" y="5105400"/>
            <a:ext cx="1495051" cy="430823"/>
          </a:xfrm>
          <a:prstGeom prst="rect">
            <a:avLst/>
          </a:prstGeom>
          <a:ln w="12700">
            <a:miter lim="400000"/>
          </a:ln>
        </p:spPr>
      </p:pic>
      <p:sp>
        <p:nvSpPr>
          <p:cNvPr id="218" name="Nivel de texto 1…"/>
          <p:cNvSpPr txBox="1"/>
          <p:nvPr>
            <p:ph type="body" sz="quarter" idx="1"/>
          </p:nvPr>
        </p:nvSpPr>
        <p:spPr>
          <a:xfrm>
            <a:off x="3078023" y="1927125"/>
            <a:ext cx="5867401" cy="1752601"/>
          </a:xfrm>
          <a:prstGeom prst="rect">
            <a:avLst/>
          </a:prstGeom>
        </p:spPr>
        <p:txBody>
          <a:bodyPr lIns="45719" tIns="45719" rIns="45719" bIns="45719"/>
          <a:lstStyle>
            <a:lvl1pPr algn="ctr" defTabSz="914125">
              <a:lnSpc>
                <a:spcPct val="90000"/>
              </a:lnSpc>
              <a:spcBef>
                <a:spcPts val="1000"/>
              </a:spcBef>
              <a:defRPr b="0" sz="3600">
                <a:solidFill>
                  <a:srgbClr val="FFFFFF"/>
                </a:solidFill>
                <a:latin typeface="+mn-lt"/>
                <a:ea typeface="+mn-ea"/>
                <a:cs typeface="+mn-cs"/>
                <a:sym typeface="Calibri"/>
              </a:defRPr>
            </a:lvl1pPr>
            <a:lvl2pPr indent="457062" algn="ctr" defTabSz="914125">
              <a:lnSpc>
                <a:spcPct val="90000"/>
              </a:lnSpc>
              <a:spcBef>
                <a:spcPts val="1000"/>
              </a:spcBef>
              <a:defRPr b="0" sz="3600">
                <a:solidFill>
                  <a:srgbClr val="FFFFFF"/>
                </a:solidFill>
                <a:latin typeface="+mn-lt"/>
                <a:ea typeface="+mn-ea"/>
                <a:cs typeface="+mn-cs"/>
                <a:sym typeface="Calibri"/>
              </a:defRPr>
            </a:lvl2pPr>
            <a:lvl3pPr marL="1347132" indent="-433006" algn="ctr" defTabSz="914125">
              <a:lnSpc>
                <a:spcPct val="90000"/>
              </a:lnSpc>
              <a:spcBef>
                <a:spcPts val="1000"/>
              </a:spcBef>
              <a:buSzPct val="100000"/>
              <a:buChar char="•"/>
              <a:defRPr b="0" sz="3600">
                <a:solidFill>
                  <a:srgbClr val="FFFFFF"/>
                </a:solidFill>
                <a:latin typeface="+mn-lt"/>
                <a:ea typeface="+mn-ea"/>
                <a:cs typeface="+mn-cs"/>
                <a:sym typeface="Calibri"/>
              </a:defRPr>
            </a:lvl3pPr>
            <a:lvl4pPr marL="1855136" indent="-483947" algn="ctr" defTabSz="914125">
              <a:lnSpc>
                <a:spcPct val="90000"/>
              </a:lnSpc>
              <a:spcBef>
                <a:spcPts val="1000"/>
              </a:spcBef>
              <a:buSzPct val="100000"/>
              <a:buChar char="•"/>
              <a:defRPr b="0" sz="3600">
                <a:solidFill>
                  <a:srgbClr val="FFFFFF"/>
                </a:solidFill>
                <a:latin typeface="+mn-lt"/>
                <a:ea typeface="+mn-ea"/>
                <a:cs typeface="+mn-cs"/>
                <a:sym typeface="Calibri"/>
              </a:defRPr>
            </a:lvl4pPr>
            <a:lvl5pPr marL="2312199" indent="-483947" algn="ctr" defTabSz="914125">
              <a:lnSpc>
                <a:spcPct val="90000"/>
              </a:lnSpc>
              <a:spcBef>
                <a:spcPts val="1000"/>
              </a:spcBef>
              <a:buSzPct val="100000"/>
              <a:buChar char="•"/>
              <a:defRPr b="0" sz="3600">
                <a:solidFill>
                  <a:srgbClr val="FFFFFF"/>
                </a:solidFill>
                <a:latin typeface="+mn-lt"/>
                <a:ea typeface="+mn-ea"/>
                <a:cs typeface="+mn-cs"/>
                <a:sym typeface="Calibri"/>
              </a:defRPr>
            </a:lvl5pPr>
          </a:lstStyle>
          <a:p>
            <a:pPr/>
            <a:r>
              <a:t>Nivel de texto 1</a:t>
            </a:r>
          </a:p>
          <a:p>
            <a:pPr lvl="1"/>
            <a:r>
              <a:t>Nivel de texto 2</a:t>
            </a:r>
          </a:p>
          <a:p>
            <a:pPr lvl="2"/>
            <a:r>
              <a:t>Nivel de texto 3</a:t>
            </a:r>
          </a:p>
          <a:p>
            <a:pPr lvl="3"/>
            <a:r>
              <a:t>Nivel de texto 4</a:t>
            </a:r>
          </a:p>
          <a:p>
            <a:pPr lvl="4"/>
            <a:r>
              <a:t>Nivel de texto 5</a:t>
            </a:r>
          </a:p>
        </p:txBody>
      </p:sp>
      <p:sp>
        <p:nvSpPr>
          <p:cNvPr id="219" name="Número de diapositiva"/>
          <p:cNvSpPr txBox="1"/>
          <p:nvPr>
            <p:ph type="sldNum" sz="quarter" idx="2"/>
          </p:nvPr>
        </p:nvSpPr>
        <p:spPr>
          <a:xfrm>
            <a:off x="5886661" y="6172200"/>
            <a:ext cx="2841838" cy="368301"/>
          </a:xfrm>
          <a:prstGeom prst="rect">
            <a:avLst/>
          </a:prstGeom>
        </p:spPr>
        <p:txBody>
          <a:bodyPr lIns="45719" tIns="45719" rIns="45719" bIns="45719" anchor="ctr"/>
          <a:lstStyle>
            <a:lvl1pPr algn="r" defTabSz="914400">
              <a:defRPr sz="1200">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ítulo de la presentación"/>
          <p:cNvSpPr txBox="1"/>
          <p:nvPr>
            <p:ph type="title" hasCustomPrompt="1"/>
          </p:nvPr>
        </p:nvSpPr>
        <p:spPr>
          <a:xfrm>
            <a:off x="602619" y="1289726"/>
            <a:ext cx="10974060" cy="2321680"/>
          </a:xfrm>
          <a:prstGeom prst="rect">
            <a:avLst/>
          </a:prstGeom>
          <a:ln w="12700">
            <a:miter lim="400000"/>
          </a:ln>
          <a:extLst>
            <a:ext uri="{C572A759-6A51-4108-AA02-DFA0A04FC94B}">
              <ma14:wrappingTextBoxFlag xmlns:ma14="http://schemas.microsoft.com/office/mac/drawingml/2011/main" val="1"/>
            </a:ext>
          </a:extLst>
        </p:spPr>
        <p:txBody>
          <a:bodyPr lIns="25373" tIns="25373" rIns="25373" bIns="25373" anchor="b">
            <a:normAutofit fontScale="100000" lnSpcReduction="0"/>
          </a:bodyPr>
          <a:lstStyle/>
          <a:p>
            <a:pPr/>
            <a:r>
              <a:t>Título de la presentación</a:t>
            </a:r>
          </a:p>
        </p:txBody>
      </p:sp>
      <p:sp>
        <p:nvSpPr>
          <p:cNvPr id="3" name="Nivel de texto 1…"/>
          <p:cNvSpPr txBox="1"/>
          <p:nvPr>
            <p:ph type="body" idx="1" hasCustomPrompt="1"/>
          </p:nvPr>
        </p:nvSpPr>
        <p:spPr>
          <a:xfrm>
            <a:off x="600045" y="3611405"/>
            <a:ext cx="10974058" cy="951508"/>
          </a:xfrm>
          <a:prstGeom prst="rect">
            <a:avLst/>
          </a:prstGeom>
          <a:ln w="12700">
            <a:miter lim="400000"/>
          </a:ln>
          <a:extLst>
            <a:ext uri="{C572A759-6A51-4108-AA02-DFA0A04FC94B}">
              <ma14:wrappingTextBoxFlag xmlns:ma14="http://schemas.microsoft.com/office/mac/drawingml/2011/main" val="1"/>
            </a:ext>
          </a:extLst>
        </p:spPr>
        <p:txBody>
          <a:bodyPr lIns="25373" tIns="25373" rIns="25373" bIns="25373">
            <a:normAutofit fontScale="100000" lnSpcReduction="0"/>
          </a:bodyPr>
          <a:lstStyle/>
          <a:p>
            <a:pPr/>
            <a:r>
              <a:t>Subtítulo de la presentación</a:t>
            </a:r>
          </a:p>
          <a:p>
            <a:pPr lvl="1"/>
            <a:r>
              <a:t/>
            </a:r>
          </a:p>
          <a:p>
            <a:pPr lvl="2"/>
            <a:r>
              <a:t/>
            </a:r>
          </a:p>
          <a:p>
            <a:pPr lvl="3"/>
            <a:r>
              <a:t/>
            </a:r>
          </a:p>
          <a:p>
            <a:pPr lvl="4"/>
            <a:r>
              <a:t/>
            </a:r>
          </a:p>
        </p:txBody>
      </p:sp>
      <p:sp>
        <p:nvSpPr>
          <p:cNvPr id="4" name="Número de diapositiva"/>
          <p:cNvSpPr txBox="1"/>
          <p:nvPr>
            <p:ph type="sldNum" sz="quarter" idx="2"/>
          </p:nvPr>
        </p:nvSpPr>
        <p:spPr>
          <a:xfrm>
            <a:off x="5991254" y="6537116"/>
            <a:ext cx="190550" cy="187248"/>
          </a:xfrm>
          <a:prstGeom prst="rect">
            <a:avLst/>
          </a:prstGeom>
          <a:ln w="12700">
            <a:miter lim="400000"/>
          </a:ln>
        </p:spPr>
        <p:txBody>
          <a:bodyPr wrap="none" lIns="25373" tIns="25373" rIns="25373" bIns="25373" anchor="b">
            <a:spAutoFit/>
          </a:bodyPr>
          <a:lstStyle>
            <a:lvl1pPr algn="ctr" defTabSz="292100">
              <a:defRPr sz="900">
                <a:latin typeface="Helvetica Neue"/>
                <a:ea typeface="Helvetica Neue"/>
                <a:cs typeface="Helvetica Neue"/>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1219169" latinLnBrk="0">
        <a:lnSpc>
          <a:spcPct val="80000"/>
        </a:lnSpc>
        <a:spcBef>
          <a:spcPts val="0"/>
        </a:spcBef>
        <a:spcAft>
          <a:spcPts val="0"/>
        </a:spcAft>
        <a:buClrTx/>
        <a:buSzTx/>
        <a:buFontTx/>
        <a:buNone/>
        <a:tabLst/>
        <a:defRPr b="1" baseline="0" cap="none" i="0" spc="-116" strike="noStrike" sz="5800" u="none">
          <a:solidFill>
            <a:srgbClr val="000000"/>
          </a:solidFill>
          <a:uFillTx/>
          <a:latin typeface="Helvetica Neue"/>
          <a:ea typeface="Helvetica Neue"/>
          <a:cs typeface="Helvetica Neue"/>
          <a:sym typeface="Helvetica Neue"/>
        </a:defRPr>
      </a:lvl1pPr>
      <a:lvl2pPr marL="0" marR="0" indent="457200" algn="l" defTabSz="1219169" latinLnBrk="0">
        <a:lnSpc>
          <a:spcPct val="80000"/>
        </a:lnSpc>
        <a:spcBef>
          <a:spcPts val="0"/>
        </a:spcBef>
        <a:spcAft>
          <a:spcPts val="0"/>
        </a:spcAft>
        <a:buClrTx/>
        <a:buSzTx/>
        <a:buFontTx/>
        <a:buNone/>
        <a:tabLst/>
        <a:defRPr b="1" baseline="0" cap="none" i="0" spc="-116" strike="noStrike" sz="5800" u="none">
          <a:solidFill>
            <a:srgbClr val="000000"/>
          </a:solidFill>
          <a:uFillTx/>
          <a:latin typeface="Helvetica Neue"/>
          <a:ea typeface="Helvetica Neue"/>
          <a:cs typeface="Helvetica Neue"/>
          <a:sym typeface="Helvetica Neue"/>
        </a:defRPr>
      </a:lvl2pPr>
      <a:lvl3pPr marL="0" marR="0" indent="914400" algn="l" defTabSz="1219169" latinLnBrk="0">
        <a:lnSpc>
          <a:spcPct val="80000"/>
        </a:lnSpc>
        <a:spcBef>
          <a:spcPts val="0"/>
        </a:spcBef>
        <a:spcAft>
          <a:spcPts val="0"/>
        </a:spcAft>
        <a:buClrTx/>
        <a:buSzTx/>
        <a:buFontTx/>
        <a:buNone/>
        <a:tabLst/>
        <a:defRPr b="1" baseline="0" cap="none" i="0" spc="-116" strike="noStrike" sz="5800" u="none">
          <a:solidFill>
            <a:srgbClr val="000000"/>
          </a:solidFill>
          <a:uFillTx/>
          <a:latin typeface="Helvetica Neue"/>
          <a:ea typeface="Helvetica Neue"/>
          <a:cs typeface="Helvetica Neue"/>
          <a:sym typeface="Helvetica Neue"/>
        </a:defRPr>
      </a:lvl3pPr>
      <a:lvl4pPr marL="0" marR="0" indent="1371600" algn="l" defTabSz="1219169" latinLnBrk="0">
        <a:lnSpc>
          <a:spcPct val="80000"/>
        </a:lnSpc>
        <a:spcBef>
          <a:spcPts val="0"/>
        </a:spcBef>
        <a:spcAft>
          <a:spcPts val="0"/>
        </a:spcAft>
        <a:buClrTx/>
        <a:buSzTx/>
        <a:buFontTx/>
        <a:buNone/>
        <a:tabLst/>
        <a:defRPr b="1" baseline="0" cap="none" i="0" spc="-116" strike="noStrike" sz="5800" u="none">
          <a:solidFill>
            <a:srgbClr val="000000"/>
          </a:solidFill>
          <a:uFillTx/>
          <a:latin typeface="Helvetica Neue"/>
          <a:ea typeface="Helvetica Neue"/>
          <a:cs typeface="Helvetica Neue"/>
          <a:sym typeface="Helvetica Neue"/>
        </a:defRPr>
      </a:lvl4pPr>
      <a:lvl5pPr marL="0" marR="0" indent="1828800" algn="l" defTabSz="1219169" latinLnBrk="0">
        <a:lnSpc>
          <a:spcPct val="80000"/>
        </a:lnSpc>
        <a:spcBef>
          <a:spcPts val="0"/>
        </a:spcBef>
        <a:spcAft>
          <a:spcPts val="0"/>
        </a:spcAft>
        <a:buClrTx/>
        <a:buSzTx/>
        <a:buFontTx/>
        <a:buNone/>
        <a:tabLst/>
        <a:defRPr b="1" baseline="0" cap="none" i="0" spc="-116" strike="noStrike" sz="5800" u="none">
          <a:solidFill>
            <a:srgbClr val="000000"/>
          </a:solidFill>
          <a:uFillTx/>
          <a:latin typeface="Helvetica Neue"/>
          <a:ea typeface="Helvetica Neue"/>
          <a:cs typeface="Helvetica Neue"/>
          <a:sym typeface="Helvetica Neue"/>
        </a:defRPr>
      </a:lvl5pPr>
      <a:lvl6pPr marL="0" marR="0" indent="2286000" algn="l" defTabSz="1219169" latinLnBrk="0">
        <a:lnSpc>
          <a:spcPct val="80000"/>
        </a:lnSpc>
        <a:spcBef>
          <a:spcPts val="0"/>
        </a:spcBef>
        <a:spcAft>
          <a:spcPts val="0"/>
        </a:spcAft>
        <a:buClrTx/>
        <a:buSzTx/>
        <a:buFontTx/>
        <a:buNone/>
        <a:tabLst/>
        <a:defRPr b="1" baseline="0" cap="none" i="0" spc="-116" strike="noStrike" sz="5800" u="none">
          <a:solidFill>
            <a:srgbClr val="000000"/>
          </a:solidFill>
          <a:uFillTx/>
          <a:latin typeface="Helvetica Neue"/>
          <a:ea typeface="Helvetica Neue"/>
          <a:cs typeface="Helvetica Neue"/>
          <a:sym typeface="Helvetica Neue"/>
        </a:defRPr>
      </a:lvl6pPr>
      <a:lvl7pPr marL="0" marR="0" indent="2743200" algn="l" defTabSz="1219169" latinLnBrk="0">
        <a:lnSpc>
          <a:spcPct val="80000"/>
        </a:lnSpc>
        <a:spcBef>
          <a:spcPts val="0"/>
        </a:spcBef>
        <a:spcAft>
          <a:spcPts val="0"/>
        </a:spcAft>
        <a:buClrTx/>
        <a:buSzTx/>
        <a:buFontTx/>
        <a:buNone/>
        <a:tabLst/>
        <a:defRPr b="1" baseline="0" cap="none" i="0" spc="-116" strike="noStrike" sz="5800" u="none">
          <a:solidFill>
            <a:srgbClr val="000000"/>
          </a:solidFill>
          <a:uFillTx/>
          <a:latin typeface="Helvetica Neue"/>
          <a:ea typeface="Helvetica Neue"/>
          <a:cs typeface="Helvetica Neue"/>
          <a:sym typeface="Helvetica Neue"/>
        </a:defRPr>
      </a:lvl7pPr>
      <a:lvl8pPr marL="0" marR="0" indent="3200400" algn="l" defTabSz="1219169" latinLnBrk="0">
        <a:lnSpc>
          <a:spcPct val="80000"/>
        </a:lnSpc>
        <a:spcBef>
          <a:spcPts val="0"/>
        </a:spcBef>
        <a:spcAft>
          <a:spcPts val="0"/>
        </a:spcAft>
        <a:buClrTx/>
        <a:buSzTx/>
        <a:buFontTx/>
        <a:buNone/>
        <a:tabLst/>
        <a:defRPr b="1" baseline="0" cap="none" i="0" spc="-116" strike="noStrike" sz="5800" u="none">
          <a:solidFill>
            <a:srgbClr val="000000"/>
          </a:solidFill>
          <a:uFillTx/>
          <a:latin typeface="Helvetica Neue"/>
          <a:ea typeface="Helvetica Neue"/>
          <a:cs typeface="Helvetica Neue"/>
          <a:sym typeface="Helvetica Neue"/>
        </a:defRPr>
      </a:lvl8pPr>
      <a:lvl9pPr marL="0" marR="0" indent="3657600" algn="l" defTabSz="1219169" latinLnBrk="0">
        <a:lnSpc>
          <a:spcPct val="80000"/>
        </a:lnSpc>
        <a:spcBef>
          <a:spcPts val="0"/>
        </a:spcBef>
        <a:spcAft>
          <a:spcPts val="0"/>
        </a:spcAft>
        <a:buClrTx/>
        <a:buSzTx/>
        <a:buFontTx/>
        <a:buNone/>
        <a:tabLst/>
        <a:defRPr b="1" baseline="0" cap="none" i="0" spc="-116" strike="noStrike" sz="5800" u="none">
          <a:solidFill>
            <a:srgbClr val="000000"/>
          </a:solidFill>
          <a:uFillTx/>
          <a:latin typeface="Helvetica Neue"/>
          <a:ea typeface="Helvetica Neue"/>
          <a:cs typeface="Helvetica Neue"/>
          <a:sym typeface="Helvetica Neue"/>
        </a:defRPr>
      </a:lvl9pPr>
    </p:titleStyle>
    <p:bodyStyle>
      <a:lvl1pPr marL="0" marR="0" indent="0" algn="l" defTabSz="412750" latinLnBrk="0">
        <a:lnSpc>
          <a:spcPct val="100000"/>
        </a:lnSpc>
        <a:spcBef>
          <a:spcPts val="0"/>
        </a:spcBef>
        <a:spcAft>
          <a:spcPts val="0"/>
        </a:spcAft>
        <a:buClrTx/>
        <a:buSzTx/>
        <a:buFontTx/>
        <a:buNone/>
        <a:tabLst/>
        <a:defRPr b="1" baseline="0" cap="none" i="0" spc="0" strike="noStrike" sz="2600" u="none">
          <a:solidFill>
            <a:srgbClr val="000000"/>
          </a:solidFill>
          <a:uFillTx/>
          <a:latin typeface="Helvetica Neue"/>
          <a:ea typeface="Helvetica Neue"/>
          <a:cs typeface="Helvetica Neue"/>
          <a:sym typeface="Helvetica Neue"/>
        </a:defRPr>
      </a:lvl1pPr>
      <a:lvl2pPr marL="0" marR="0" indent="457200" algn="l" defTabSz="412750" latinLnBrk="0">
        <a:lnSpc>
          <a:spcPct val="100000"/>
        </a:lnSpc>
        <a:spcBef>
          <a:spcPts val="0"/>
        </a:spcBef>
        <a:spcAft>
          <a:spcPts val="0"/>
        </a:spcAft>
        <a:buClrTx/>
        <a:buSzTx/>
        <a:buFontTx/>
        <a:buNone/>
        <a:tabLst/>
        <a:defRPr b="1" baseline="0" cap="none" i="0" spc="0" strike="noStrike" sz="2600" u="none">
          <a:solidFill>
            <a:srgbClr val="000000"/>
          </a:solidFill>
          <a:uFillTx/>
          <a:latin typeface="Helvetica Neue"/>
          <a:ea typeface="Helvetica Neue"/>
          <a:cs typeface="Helvetica Neue"/>
          <a:sym typeface="Helvetica Neue"/>
        </a:defRPr>
      </a:lvl2pPr>
      <a:lvl3pPr marL="0" marR="0" indent="914400" algn="l" defTabSz="412750" latinLnBrk="0">
        <a:lnSpc>
          <a:spcPct val="100000"/>
        </a:lnSpc>
        <a:spcBef>
          <a:spcPts val="0"/>
        </a:spcBef>
        <a:spcAft>
          <a:spcPts val="0"/>
        </a:spcAft>
        <a:buClrTx/>
        <a:buSzTx/>
        <a:buFontTx/>
        <a:buNone/>
        <a:tabLst/>
        <a:defRPr b="1" baseline="0" cap="none" i="0" spc="0" strike="noStrike" sz="2600" u="none">
          <a:solidFill>
            <a:srgbClr val="000000"/>
          </a:solidFill>
          <a:uFillTx/>
          <a:latin typeface="Helvetica Neue"/>
          <a:ea typeface="Helvetica Neue"/>
          <a:cs typeface="Helvetica Neue"/>
          <a:sym typeface="Helvetica Neue"/>
        </a:defRPr>
      </a:lvl3pPr>
      <a:lvl4pPr marL="0" marR="0" indent="1371600" algn="l" defTabSz="412750" latinLnBrk="0">
        <a:lnSpc>
          <a:spcPct val="100000"/>
        </a:lnSpc>
        <a:spcBef>
          <a:spcPts val="0"/>
        </a:spcBef>
        <a:spcAft>
          <a:spcPts val="0"/>
        </a:spcAft>
        <a:buClrTx/>
        <a:buSzTx/>
        <a:buFontTx/>
        <a:buNone/>
        <a:tabLst/>
        <a:defRPr b="1" baseline="0" cap="none" i="0" spc="0" strike="noStrike" sz="2600" u="none">
          <a:solidFill>
            <a:srgbClr val="000000"/>
          </a:solidFill>
          <a:uFillTx/>
          <a:latin typeface="Helvetica Neue"/>
          <a:ea typeface="Helvetica Neue"/>
          <a:cs typeface="Helvetica Neue"/>
          <a:sym typeface="Helvetica Neue"/>
        </a:defRPr>
      </a:lvl4pPr>
      <a:lvl5pPr marL="0" marR="0" indent="1828800" algn="l" defTabSz="412750" latinLnBrk="0">
        <a:lnSpc>
          <a:spcPct val="100000"/>
        </a:lnSpc>
        <a:spcBef>
          <a:spcPts val="0"/>
        </a:spcBef>
        <a:spcAft>
          <a:spcPts val="0"/>
        </a:spcAft>
        <a:buClrTx/>
        <a:buSzTx/>
        <a:buFontTx/>
        <a:buNone/>
        <a:tabLst/>
        <a:defRPr b="1" baseline="0" cap="none" i="0" spc="0" strike="noStrike" sz="2600" u="none">
          <a:solidFill>
            <a:srgbClr val="000000"/>
          </a:solidFill>
          <a:uFillTx/>
          <a:latin typeface="Helvetica Neue"/>
          <a:ea typeface="Helvetica Neue"/>
          <a:cs typeface="Helvetica Neue"/>
          <a:sym typeface="Helvetica Neue"/>
        </a:defRPr>
      </a:lvl5pPr>
      <a:lvl6pPr marL="0" marR="0" indent="2286000" algn="l" defTabSz="412750" latinLnBrk="0">
        <a:lnSpc>
          <a:spcPct val="100000"/>
        </a:lnSpc>
        <a:spcBef>
          <a:spcPts val="0"/>
        </a:spcBef>
        <a:spcAft>
          <a:spcPts val="0"/>
        </a:spcAft>
        <a:buClrTx/>
        <a:buSzTx/>
        <a:buFontTx/>
        <a:buNone/>
        <a:tabLst/>
        <a:defRPr b="1" baseline="0" cap="none" i="0" spc="0" strike="noStrike" sz="2600" u="none">
          <a:solidFill>
            <a:srgbClr val="000000"/>
          </a:solidFill>
          <a:uFillTx/>
          <a:latin typeface="Helvetica Neue"/>
          <a:ea typeface="Helvetica Neue"/>
          <a:cs typeface="Helvetica Neue"/>
          <a:sym typeface="Helvetica Neue"/>
        </a:defRPr>
      </a:lvl6pPr>
      <a:lvl7pPr marL="0" marR="0" indent="2743200" algn="l" defTabSz="412750" latinLnBrk="0">
        <a:lnSpc>
          <a:spcPct val="100000"/>
        </a:lnSpc>
        <a:spcBef>
          <a:spcPts val="0"/>
        </a:spcBef>
        <a:spcAft>
          <a:spcPts val="0"/>
        </a:spcAft>
        <a:buClrTx/>
        <a:buSzTx/>
        <a:buFontTx/>
        <a:buNone/>
        <a:tabLst/>
        <a:defRPr b="1" baseline="0" cap="none" i="0" spc="0" strike="noStrike" sz="2600" u="none">
          <a:solidFill>
            <a:srgbClr val="000000"/>
          </a:solidFill>
          <a:uFillTx/>
          <a:latin typeface="Helvetica Neue"/>
          <a:ea typeface="Helvetica Neue"/>
          <a:cs typeface="Helvetica Neue"/>
          <a:sym typeface="Helvetica Neue"/>
        </a:defRPr>
      </a:lvl7pPr>
      <a:lvl8pPr marL="0" marR="0" indent="3200400" algn="l" defTabSz="412750" latinLnBrk="0">
        <a:lnSpc>
          <a:spcPct val="100000"/>
        </a:lnSpc>
        <a:spcBef>
          <a:spcPts val="0"/>
        </a:spcBef>
        <a:spcAft>
          <a:spcPts val="0"/>
        </a:spcAft>
        <a:buClrTx/>
        <a:buSzTx/>
        <a:buFontTx/>
        <a:buNone/>
        <a:tabLst/>
        <a:defRPr b="1" baseline="0" cap="none" i="0" spc="0" strike="noStrike" sz="2600" u="none">
          <a:solidFill>
            <a:srgbClr val="000000"/>
          </a:solidFill>
          <a:uFillTx/>
          <a:latin typeface="Helvetica Neue"/>
          <a:ea typeface="Helvetica Neue"/>
          <a:cs typeface="Helvetica Neue"/>
          <a:sym typeface="Helvetica Neue"/>
        </a:defRPr>
      </a:lvl8pPr>
      <a:lvl9pPr marL="0" marR="0" indent="3657600" algn="l" defTabSz="412750" latinLnBrk="0">
        <a:lnSpc>
          <a:spcPct val="100000"/>
        </a:lnSpc>
        <a:spcBef>
          <a:spcPts val="0"/>
        </a:spcBef>
        <a:spcAft>
          <a:spcPts val="0"/>
        </a:spcAft>
        <a:buClrTx/>
        <a:buSzTx/>
        <a:buFontTx/>
        <a:buNone/>
        <a:tabLst/>
        <a:defRPr b="1" baseline="0" cap="none" i="0" spc="0" strike="noStrike" sz="2600" u="none">
          <a:solidFill>
            <a:srgbClr val="000000"/>
          </a:solidFill>
          <a:uFillTx/>
          <a:latin typeface="Helvetica Neue"/>
          <a:ea typeface="Helvetica Neue"/>
          <a:cs typeface="Helvetica Neue"/>
          <a:sym typeface="Helvetica Neue"/>
        </a:defRPr>
      </a:lvl9pPr>
    </p:bodyStyle>
    <p:otherStyle>
      <a:lvl1pPr marL="0" marR="0" indent="0" algn="ctr" defTabSz="29210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Helvetica Neue"/>
        </a:defRPr>
      </a:lvl1pPr>
      <a:lvl2pPr marL="0" marR="0" indent="457200" algn="ctr" defTabSz="29210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Helvetica Neue"/>
        </a:defRPr>
      </a:lvl2pPr>
      <a:lvl3pPr marL="0" marR="0" indent="914400" algn="ctr" defTabSz="29210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Helvetica Neue"/>
        </a:defRPr>
      </a:lvl3pPr>
      <a:lvl4pPr marL="0" marR="0" indent="1371600" algn="ctr" defTabSz="29210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Helvetica Neue"/>
        </a:defRPr>
      </a:lvl4pPr>
      <a:lvl5pPr marL="0" marR="0" indent="1828800" algn="ctr" defTabSz="29210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Helvetica Neue"/>
        </a:defRPr>
      </a:lvl5pPr>
      <a:lvl6pPr marL="0" marR="0" indent="2286000" algn="ctr" defTabSz="29210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Helvetica Neue"/>
        </a:defRPr>
      </a:lvl6pPr>
      <a:lvl7pPr marL="0" marR="0" indent="2743200" algn="ctr" defTabSz="29210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Helvetica Neue"/>
        </a:defRPr>
      </a:lvl7pPr>
      <a:lvl8pPr marL="0" marR="0" indent="3200400" algn="ctr" defTabSz="29210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Helvetica Neue"/>
        </a:defRPr>
      </a:lvl8pPr>
      <a:lvl9pPr marL="0" marR="0" indent="3657600" algn="ctr" defTabSz="29210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3.tif"/><Relationship Id="rId4" Type="http://schemas.openxmlformats.org/officeDocument/2006/relationships/image" Target="../media/image2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2.tif"/><Relationship Id="rId4" Type="http://schemas.openxmlformats.org/officeDocument/2006/relationships/hyperlink" Target="https://doi.org/10.1007/s00125-023-05891-x"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oi.org/10.1093/eurheartj/ehad472" TargetMode="External"/><Relationship Id="rId3"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ítulo 1"/>
          <p:cNvSpPr txBox="1"/>
          <p:nvPr>
            <p:ph type="ctrTitle"/>
          </p:nvPr>
        </p:nvSpPr>
        <p:spPr>
          <a:xfrm>
            <a:off x="4488024" y="850900"/>
            <a:ext cx="7520255" cy="2366270"/>
          </a:xfrm>
          <a:prstGeom prst="rect">
            <a:avLst/>
          </a:prstGeom>
        </p:spPr>
        <p:txBody>
          <a:bodyPr/>
          <a:lstStyle>
            <a:lvl1pPr algn="ctr">
              <a:defRPr b="0"/>
            </a:lvl1pPr>
          </a:lstStyle>
          <a:p>
            <a:pPr/>
            <a:r>
              <a:t>FACTORS DE RISC CARDIOVASCULAR EN LES DONES</a:t>
            </a:r>
          </a:p>
        </p:txBody>
      </p:sp>
      <p:sp>
        <p:nvSpPr>
          <p:cNvPr id="239" name="Subtítulo 2"/>
          <p:cNvSpPr txBox="1"/>
          <p:nvPr>
            <p:ph type="subTitle" sz="quarter" idx="1"/>
          </p:nvPr>
        </p:nvSpPr>
        <p:spPr>
          <a:xfrm>
            <a:off x="4494212" y="4123308"/>
            <a:ext cx="7507880" cy="677292"/>
          </a:xfrm>
          <a:prstGeom prst="rect">
            <a:avLst/>
          </a:prstGeom>
        </p:spPr>
        <p:txBody>
          <a:bodyPr/>
          <a:lstStyle/>
          <a:p>
            <a:pPr/>
            <a:r>
              <a:t>Susanna Montesinos</a:t>
            </a:r>
          </a:p>
        </p:txBody>
      </p:sp>
      <p:sp>
        <p:nvSpPr>
          <p:cNvPr id="240" name="Marcador de texto 3"/>
          <p:cNvSpPr/>
          <p:nvPr>
            <p:ph type="body" idx="21"/>
          </p:nvPr>
        </p:nvSpPr>
        <p:spPr>
          <a:xfrm>
            <a:off x="4265612" y="4953000"/>
            <a:ext cx="7507879" cy="685800"/>
          </a:xfrm>
          <a:prstGeom prst="rect">
            <a:avLst/>
          </a:prstGeom>
          <a:extLst>
            <a:ext uri="{C572A759-6A51-4108-AA02-DFA0A04FC94B}">
              <ma14:wrappingTextBoxFlag xmlns:ma14="http://schemas.microsoft.com/office/mac/drawingml/2011/main" val="1"/>
            </a:ext>
          </a:extLst>
        </p:spPr>
        <p:txBody>
          <a:bodyPr/>
          <a:lstStyle/>
          <a:p>
            <a:pPr defTabSz="813572">
              <a:spcBef>
                <a:spcPts val="800"/>
              </a:spcBef>
              <a:defRPr sz="1779"/>
            </a:pPr>
            <a:r>
              <a:t>MFiC CAP Dr.Guillermo Masriera i Guardiola.Vilassar de Mar</a:t>
            </a:r>
          </a:p>
          <a:p>
            <a:pPr defTabSz="813572">
              <a:spcBef>
                <a:spcPts val="800"/>
              </a:spcBef>
              <a:defRPr sz="1779"/>
            </a:pPr>
            <a:r>
              <a:t> Grup de Malalties Cor</a:t>
            </a:r>
          </a:p>
        </p:txBody>
      </p:sp>
      <p:pic>
        <p:nvPicPr>
          <p:cNvPr id="241" name="Imatge 20" descr="Imatge 20"/>
          <p:cNvPicPr>
            <a:picLocks noChangeAspect="1"/>
          </p:cNvPicPr>
          <p:nvPr/>
        </p:nvPicPr>
        <p:blipFill>
          <a:blip r:embed="rId2">
            <a:extLst/>
          </a:blip>
          <a:stretch>
            <a:fillRect/>
          </a:stretch>
        </p:blipFill>
        <p:spPr>
          <a:xfrm>
            <a:off x="379411" y="2971800"/>
            <a:ext cx="2513946" cy="762000"/>
          </a:xfrm>
          <a:prstGeom prst="rect">
            <a:avLst/>
          </a:prstGeom>
          <a:ln w="12700">
            <a:miter lim="400000"/>
          </a:ln>
        </p:spPr>
      </p:pic>
      <p:sp>
        <p:nvSpPr>
          <p:cNvPr id="242" name="CuadroTexto 5"/>
          <p:cNvSpPr txBox="1"/>
          <p:nvPr/>
        </p:nvSpPr>
        <p:spPr>
          <a:xfrm>
            <a:off x="-413069" y="4431267"/>
            <a:ext cx="6018803" cy="13913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457200" algn="just">
              <a:tabLst>
                <a:tab pos="2336800" algn="l"/>
              </a:tabLst>
              <a:defRPr b="1" sz="1200"/>
            </a:pPr>
            <a:r>
              <a:t>Amb l’aval:                        </a:t>
            </a:r>
          </a:p>
          <a:p>
            <a:pPr indent="457200" algn="just">
              <a:tabLst>
                <a:tab pos="2336800" algn="l"/>
              </a:tabLst>
              <a:defRPr b="1" sz="1200"/>
            </a:pPr>
          </a:p>
          <a:p>
            <a:pPr indent="457200" algn="just">
              <a:tabLst>
                <a:tab pos="2336800" algn="l"/>
              </a:tabLst>
              <a:defRPr b="1" sz="1200"/>
            </a:pPr>
          </a:p>
          <a:p>
            <a:pPr indent="457200" algn="just">
              <a:tabLst>
                <a:tab pos="2336800" algn="l"/>
              </a:tabLst>
              <a:defRPr b="1" sz="1200"/>
            </a:pPr>
          </a:p>
          <a:p>
            <a:pPr indent="457200" algn="just">
              <a:tabLst>
                <a:tab pos="2336800" algn="l"/>
              </a:tabLst>
              <a:defRPr b="1" sz="1200"/>
            </a:pPr>
          </a:p>
          <a:p>
            <a:pPr indent="457200" algn="just">
              <a:tabLst>
                <a:tab pos="2336800" algn="l"/>
              </a:tabLst>
              <a:defRPr b="1" sz="1200"/>
            </a:pPr>
          </a:p>
          <a:p>
            <a:pPr indent="457200" algn="just">
              <a:tabLst>
                <a:tab pos="2336800" algn="l"/>
              </a:tabLst>
              <a:defRPr b="1" sz="1200"/>
            </a:pPr>
            <a:r>
              <a:t>Col·labora:</a:t>
            </a:r>
          </a:p>
        </p:txBody>
      </p:sp>
      <p:pic>
        <p:nvPicPr>
          <p:cNvPr id="243" name="Imatge 8" descr="Imatge 8"/>
          <p:cNvPicPr>
            <a:picLocks noChangeAspect="1"/>
          </p:cNvPicPr>
          <p:nvPr/>
        </p:nvPicPr>
        <p:blipFill>
          <a:blip r:embed="rId3">
            <a:extLst/>
          </a:blip>
          <a:stretch>
            <a:fillRect/>
          </a:stretch>
        </p:blipFill>
        <p:spPr>
          <a:xfrm>
            <a:off x="47941" y="4800600"/>
            <a:ext cx="864871" cy="454183"/>
          </a:xfrm>
          <a:prstGeom prst="rect">
            <a:avLst/>
          </a:prstGeom>
          <a:ln w="12700">
            <a:miter lim="400000"/>
          </a:ln>
        </p:spPr>
      </p:pic>
      <p:pic>
        <p:nvPicPr>
          <p:cNvPr id="244" name="Imagen 8" descr="Imagen 8"/>
          <p:cNvPicPr>
            <a:picLocks noChangeAspect="1"/>
          </p:cNvPicPr>
          <p:nvPr/>
        </p:nvPicPr>
        <p:blipFill>
          <a:blip r:embed="rId4">
            <a:extLst/>
          </a:blip>
          <a:stretch>
            <a:fillRect/>
          </a:stretch>
        </p:blipFill>
        <p:spPr>
          <a:xfrm>
            <a:off x="47941" y="5761723"/>
            <a:ext cx="1000126" cy="670561"/>
          </a:xfrm>
          <a:prstGeom prst="rect">
            <a:avLst/>
          </a:prstGeom>
          <a:ln w="12700">
            <a:miter lim="400000"/>
          </a:ln>
        </p:spPr>
      </p:pic>
      <p:pic>
        <p:nvPicPr>
          <p:cNvPr id="245" name="Imagen 10" descr="Imagen 10"/>
          <p:cNvPicPr>
            <a:picLocks noChangeAspect="1"/>
          </p:cNvPicPr>
          <p:nvPr/>
        </p:nvPicPr>
        <p:blipFill>
          <a:blip r:embed="rId5">
            <a:extLst/>
          </a:blip>
          <a:stretch>
            <a:fillRect/>
          </a:stretch>
        </p:blipFill>
        <p:spPr>
          <a:xfrm>
            <a:off x="1293812" y="5867932"/>
            <a:ext cx="1074424" cy="45814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Marcador de número de diapositiva 2"/>
          <p:cNvSpPr txBox="1"/>
          <p:nvPr>
            <p:ph type="sldNum" sz="quarter" idx="2"/>
          </p:nvPr>
        </p:nvSpPr>
        <p:spPr>
          <a:xfrm>
            <a:off x="372010" y="272921"/>
            <a:ext cx="46460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9" name="Marcador de texto 1"/>
          <p:cNvSpPr txBox="1"/>
          <p:nvPr>
            <p:ph type="body" sz="quarter" idx="1"/>
          </p:nvPr>
        </p:nvSpPr>
        <p:spPr>
          <a:xfrm>
            <a:off x="1065211" y="60084"/>
            <a:ext cx="9067801" cy="438151"/>
          </a:xfrm>
          <a:prstGeom prst="rect">
            <a:avLst/>
          </a:prstGeom>
        </p:spPr>
        <p:txBody>
          <a:bodyPr/>
          <a:lstStyle>
            <a:lvl1pPr>
              <a:defRPr sz="1900"/>
            </a:lvl1pPr>
          </a:lstStyle>
          <a:p>
            <a:pPr/>
            <a:r>
              <a:t> FRCV específics del sexe en dones</a:t>
            </a:r>
          </a:p>
        </p:txBody>
      </p:sp>
      <p:pic>
        <p:nvPicPr>
          <p:cNvPr id="300" name="Captura de pantalla 2025-12-07 a las 17.59.32.png" descr="Captura de pantalla 2025-12-07 a las 17.59.32.png"/>
          <p:cNvPicPr>
            <a:picLocks noChangeAspect="1"/>
          </p:cNvPicPr>
          <p:nvPr/>
        </p:nvPicPr>
        <p:blipFill>
          <a:blip r:embed="rId2">
            <a:extLst/>
          </a:blip>
          <a:stretch>
            <a:fillRect/>
          </a:stretch>
        </p:blipFill>
        <p:spPr>
          <a:xfrm>
            <a:off x="1417628" y="374269"/>
            <a:ext cx="8960401" cy="584638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Marcador de texto 1"/>
          <p:cNvSpPr txBox="1"/>
          <p:nvPr>
            <p:ph type="body" sz="quarter" idx="1"/>
          </p:nvPr>
        </p:nvSpPr>
        <p:spPr>
          <a:prstGeom prst="rect">
            <a:avLst/>
          </a:prstGeom>
        </p:spPr>
        <p:txBody>
          <a:bodyPr/>
          <a:lstStyle>
            <a:lvl1pPr defTabSz="777007">
              <a:spcBef>
                <a:spcPts val="800"/>
              </a:spcBef>
              <a:defRPr sz="2720"/>
            </a:lvl1pPr>
          </a:lstStyle>
          <a:p>
            <a:pPr/>
            <a:r>
              <a:t> FRCV específics de la dona: menopausa</a:t>
            </a:r>
          </a:p>
        </p:txBody>
      </p:sp>
      <p:sp>
        <p:nvSpPr>
          <p:cNvPr id="303" name="Marcador de número de diapositiva 2"/>
          <p:cNvSpPr txBox="1"/>
          <p:nvPr>
            <p:ph type="sldNum" sz="quarter" idx="2"/>
          </p:nvPr>
        </p:nvSpPr>
        <p:spPr>
          <a:xfrm>
            <a:off x="372010" y="272921"/>
            <a:ext cx="46460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4" name="Galería de imágenes" descr="Galería de imágenes"/>
          <p:cNvPicPr>
            <a:picLocks noChangeAspect="1"/>
          </p:cNvPicPr>
          <p:nvPr/>
        </p:nvPicPr>
        <p:blipFill>
          <a:blip r:embed="rId2">
            <a:extLst/>
          </a:blip>
          <a:srcRect l="1474" t="0" r="1473" b="0"/>
          <a:stretch>
            <a:fillRect/>
          </a:stretch>
        </p:blipFill>
        <p:spPr>
          <a:xfrm>
            <a:off x="901087" y="1020126"/>
            <a:ext cx="6911274" cy="4381210"/>
          </a:xfrm>
          <a:prstGeom prst="rect">
            <a:avLst/>
          </a:prstGeom>
          <a:ln w="12700">
            <a:miter lim="400000"/>
          </a:ln>
        </p:spPr>
      </p:pic>
      <p:pic>
        <p:nvPicPr>
          <p:cNvPr id="305" name="Captura de pantalla 2025-06-07 a las 19.24.06.png" descr="Captura de pantalla 2025-06-07 a las 19.24.06.png"/>
          <p:cNvPicPr>
            <a:picLocks noChangeAspect="1"/>
          </p:cNvPicPr>
          <p:nvPr/>
        </p:nvPicPr>
        <p:blipFill>
          <a:blip r:embed="rId3">
            <a:extLst/>
          </a:blip>
          <a:stretch>
            <a:fillRect/>
          </a:stretch>
        </p:blipFill>
        <p:spPr>
          <a:xfrm>
            <a:off x="7767669" y="1095343"/>
            <a:ext cx="4358684" cy="2016960"/>
          </a:xfrm>
          <a:prstGeom prst="rect">
            <a:avLst/>
          </a:prstGeom>
          <a:ln w="12700">
            <a:miter lim="400000"/>
          </a:ln>
        </p:spPr>
      </p:pic>
      <p:sp>
        <p:nvSpPr>
          <p:cNvPr id="306" name="+ OBESITAT…"/>
          <p:cNvSpPr txBox="1"/>
          <p:nvPr/>
        </p:nvSpPr>
        <p:spPr>
          <a:xfrm>
            <a:off x="7834300" y="3899401"/>
            <a:ext cx="4333284" cy="1118710"/>
          </a:xfrm>
          <a:prstGeom prst="rect">
            <a:avLst/>
          </a:prstGeom>
          <a:solidFill>
            <a:srgbClr val="FFFFFF"/>
          </a:solidFill>
          <a:ln w="25400">
            <a:solidFill>
              <a:srgbClr val="BA5A28"/>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marL="120315" indent="-120315" defTabSz="457178">
              <a:lnSpc>
                <a:spcPct val="150000"/>
              </a:lnSpc>
              <a:buSzPct val="100000"/>
              <a:buChar char="•"/>
              <a:defRPr sz="1700">
                <a:latin typeface="Arial"/>
                <a:ea typeface="Arial"/>
                <a:cs typeface="Arial"/>
                <a:sym typeface="Arial"/>
              </a:defRPr>
            </a:pPr>
            <a:r>
              <a:t>SEGUIMENT ESTRET</a:t>
            </a:r>
          </a:p>
          <a:p>
            <a:pPr marL="120315" indent="-120315" defTabSz="457178">
              <a:lnSpc>
                <a:spcPct val="150000"/>
              </a:lnSpc>
              <a:buSzPct val="100000"/>
              <a:buChar char="•"/>
              <a:defRPr sz="1700">
                <a:latin typeface="Arial"/>
                <a:ea typeface="Arial"/>
                <a:cs typeface="Arial"/>
                <a:sym typeface="Arial"/>
              </a:defRPr>
            </a:pPr>
            <a:r>
              <a:t>ESTIL DE VIDA CARDIOSALUDABLE</a:t>
            </a:r>
          </a:p>
          <a:p>
            <a:pPr marL="120315" indent="-120315" defTabSz="457178">
              <a:lnSpc>
                <a:spcPct val="150000"/>
              </a:lnSpc>
              <a:buSzPct val="100000"/>
              <a:buChar char="•"/>
              <a:defRPr sz="1700">
                <a:latin typeface="Arial"/>
                <a:ea typeface="Arial"/>
                <a:cs typeface="Arial"/>
                <a:sym typeface="Arial"/>
              </a:defRPr>
            </a:pPr>
            <a:r>
              <a:t>THS = INDIVIDUALITZAR</a:t>
            </a:r>
          </a:p>
        </p:txBody>
      </p:sp>
      <p:sp>
        <p:nvSpPr>
          <p:cNvPr id="307" name="Crump et al. Adverse Pregnancy Outcomes and Long-Term Risk of Heart Failure in women. National Cohort and Co-Sibling Study. JACC 2025 (article in press)"/>
          <p:cNvSpPr txBox="1"/>
          <p:nvPr/>
        </p:nvSpPr>
        <p:spPr>
          <a:xfrm>
            <a:off x="978856" y="5657215"/>
            <a:ext cx="10518361" cy="548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1000">
                <a:latin typeface="Aptos Display"/>
                <a:ea typeface="Aptos Display"/>
                <a:cs typeface="Aptos Display"/>
                <a:sym typeface="Aptos Display"/>
              </a:defRPr>
            </a:pPr>
            <a:r>
              <a:t>Ryczkowska K et al.</a:t>
            </a:r>
            <a:r>
              <a:rPr b="1" i="1"/>
              <a:t> Menopause and women’s cardiovascular health: is it really an obvious relationship? </a:t>
            </a:r>
            <a:r>
              <a:t>Arch Med Sci 2023; 19 (2): 458–466DOI: https://doi.org/10.5114/aoms/157308 </a:t>
            </a:r>
          </a:p>
          <a:p>
            <a:pPr defTabSz="457200">
              <a:defRPr sz="1000">
                <a:latin typeface="Aptos Display"/>
                <a:ea typeface="Aptos Display"/>
                <a:cs typeface="Aptos Display"/>
                <a:sym typeface="Aptos Display"/>
              </a:defRPr>
            </a:pPr>
            <a:r>
              <a:t>Davis et al. </a:t>
            </a:r>
            <a:r>
              <a:rPr b="1" i="1"/>
              <a:t>Menopause—Biology, consequences, supportive care, and therapeutic options </a:t>
            </a:r>
            <a:r>
              <a:t>. Cell 186, September 14, 2023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1"/>
      <p:bldP build="whole" bldLvl="1" animBg="1" rev="0" advAuto="0" spid="306"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Marcador de texto 1"/>
          <p:cNvSpPr txBox="1"/>
          <p:nvPr>
            <p:ph type="body" sz="quarter" idx="1"/>
          </p:nvPr>
        </p:nvSpPr>
        <p:spPr>
          <a:xfrm>
            <a:off x="857150" y="225425"/>
            <a:ext cx="4591757" cy="1011827"/>
          </a:xfrm>
          <a:prstGeom prst="rect">
            <a:avLst/>
          </a:prstGeom>
        </p:spPr>
        <p:txBody>
          <a:bodyPr/>
          <a:lstStyle>
            <a:lvl1pPr defTabSz="713018">
              <a:spcBef>
                <a:spcPts val="700"/>
              </a:spcBef>
              <a:defRPr sz="2496"/>
            </a:lvl1pPr>
          </a:lstStyle>
          <a:p>
            <a:pPr/>
            <a:r>
              <a:t>FRCV específics del sexe en dones: FR relacionats amb l’embaràs</a:t>
            </a:r>
          </a:p>
        </p:txBody>
      </p:sp>
      <p:sp>
        <p:nvSpPr>
          <p:cNvPr id="310" name="Marcador de número de diapositiva 2"/>
          <p:cNvSpPr txBox="1"/>
          <p:nvPr>
            <p:ph type="sldNum" sz="quarter" idx="2"/>
          </p:nvPr>
        </p:nvSpPr>
        <p:spPr>
          <a:xfrm>
            <a:off x="372010" y="272921"/>
            <a:ext cx="46460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1" name="Captura de pantalla 2025-12-07 a las 18.09.06.png" descr="Captura de pantalla 2025-12-07 a las 18.09.06.png"/>
          <p:cNvPicPr>
            <a:picLocks noChangeAspect="1"/>
          </p:cNvPicPr>
          <p:nvPr/>
        </p:nvPicPr>
        <p:blipFill>
          <a:blip r:embed="rId2">
            <a:extLst/>
          </a:blip>
          <a:stretch>
            <a:fillRect/>
          </a:stretch>
        </p:blipFill>
        <p:spPr>
          <a:xfrm>
            <a:off x="6015835" y="-14065"/>
            <a:ext cx="6190870" cy="6398220"/>
          </a:xfrm>
          <a:prstGeom prst="rect">
            <a:avLst/>
          </a:prstGeom>
          <a:ln w="12700">
            <a:miter lim="400000"/>
          </a:ln>
        </p:spPr>
      </p:pic>
      <p:sp>
        <p:nvSpPr>
          <p:cNvPr id="312" name="CuadroTexto 1"/>
          <p:cNvSpPr txBox="1"/>
          <p:nvPr/>
        </p:nvSpPr>
        <p:spPr>
          <a:xfrm>
            <a:off x="864569" y="1239513"/>
            <a:ext cx="4588992" cy="1488388"/>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marL="180473" indent="-180473">
              <a:buSzPct val="100000"/>
              <a:buChar char="•"/>
              <a:defRPr>
                <a:solidFill>
                  <a:srgbClr val="FFFFFF"/>
                </a:solidFill>
                <a:latin typeface="Helvetica Neue"/>
                <a:ea typeface="Helvetica Neue"/>
                <a:cs typeface="Helvetica Neue"/>
                <a:sym typeface="Helvetica Neue"/>
              </a:defRPr>
            </a:lvl1pPr>
          </a:lstStyle>
          <a:p>
            <a:pPr/>
            <a:r>
              <a:t>LES DONES QUE HAN PATIT ALGUN ESDEVENIMENT ADVERS DE L’EMBARÀS TENEN UN RCV MÉS ELEVAT, I AQUEST RISC ES MANTÉ AL LLARG DE LA VIDA.</a:t>
            </a:r>
          </a:p>
        </p:txBody>
      </p:sp>
      <p:sp>
        <p:nvSpPr>
          <p:cNvPr id="313" name="CuadroTexto 1"/>
          <p:cNvSpPr txBox="1"/>
          <p:nvPr/>
        </p:nvSpPr>
        <p:spPr>
          <a:xfrm>
            <a:off x="864569" y="3373113"/>
            <a:ext cx="4588992" cy="1767788"/>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marL="180473" indent="-180473">
              <a:buSzPct val="100000"/>
              <a:buChar char="•"/>
              <a:defRPr>
                <a:solidFill>
                  <a:srgbClr val="FFFFFF"/>
                </a:solidFill>
                <a:latin typeface="Helvetica Neue"/>
                <a:ea typeface="Helvetica Neue"/>
                <a:cs typeface="Helvetica Neue"/>
                <a:sym typeface="Helvetica Neue"/>
              </a:defRPr>
            </a:lvl1pPr>
          </a:lstStyle>
          <a:p>
            <a:pPr/>
            <a:r>
              <a:t>No es fa un seguiment dels 1º anys postpart de dones que han patit algun esdeveniment advers de l’embaràs: QUART TRIMESTRE EMBARÀS ÉS UNA OPORTUNITAT PER FER PREVENCIÓ CARDIOVASCULAR.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2" grpId="1"/>
      <p:bldP build="whole" bldLvl="1" animBg="1" rev="0" advAuto="0" spid="313"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Marcador de texto 1"/>
          <p:cNvSpPr txBox="1"/>
          <p:nvPr>
            <p:ph type="body" sz="quarter" idx="1"/>
          </p:nvPr>
        </p:nvSpPr>
        <p:spPr>
          <a:prstGeom prst="rect">
            <a:avLst/>
          </a:prstGeom>
        </p:spPr>
        <p:txBody>
          <a:bodyPr/>
          <a:lstStyle>
            <a:lvl1pPr defTabSz="777007">
              <a:spcBef>
                <a:spcPts val="800"/>
              </a:spcBef>
              <a:defRPr sz="2720"/>
            </a:lvl1pPr>
          </a:lstStyle>
          <a:p>
            <a:pPr/>
            <a:r>
              <a:t> FRCV no reconeguts</a:t>
            </a:r>
          </a:p>
        </p:txBody>
      </p:sp>
      <p:sp>
        <p:nvSpPr>
          <p:cNvPr id="316" name="Marcador de número de diapositiva 2"/>
          <p:cNvSpPr txBox="1"/>
          <p:nvPr>
            <p:ph type="sldNum" sz="quarter" idx="2"/>
          </p:nvPr>
        </p:nvSpPr>
        <p:spPr>
          <a:xfrm>
            <a:off x="372010" y="272921"/>
            <a:ext cx="46460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7" name="Galería de imágenes" descr="Galería de imágenes"/>
          <p:cNvPicPr>
            <a:picLocks noChangeAspect="1"/>
          </p:cNvPicPr>
          <p:nvPr/>
        </p:nvPicPr>
        <p:blipFill>
          <a:blip r:embed="rId2">
            <a:extLst/>
          </a:blip>
          <a:srcRect l="0" t="1277" r="0" b="1277"/>
          <a:stretch>
            <a:fillRect/>
          </a:stretch>
        </p:blipFill>
        <p:spPr>
          <a:xfrm>
            <a:off x="5356005" y="93870"/>
            <a:ext cx="6817654" cy="5885736"/>
          </a:xfrm>
          <a:prstGeom prst="rect">
            <a:avLst/>
          </a:prstGeom>
          <a:ln w="12700">
            <a:miter lim="400000"/>
          </a:ln>
        </p:spPr>
      </p:pic>
      <p:sp>
        <p:nvSpPr>
          <p:cNvPr id="318" name="Són 2 vegades més freqüents en dones vs homes.…"/>
          <p:cNvSpPr txBox="1"/>
          <p:nvPr/>
        </p:nvSpPr>
        <p:spPr>
          <a:xfrm>
            <a:off x="760618" y="1407878"/>
            <a:ext cx="4612905" cy="976495"/>
          </a:xfrm>
          <a:prstGeom prst="rect">
            <a:avLst/>
          </a:prstGeom>
          <a:solidFill>
            <a:srgbClr val="FFFFFF"/>
          </a:solidFill>
          <a:ln w="12700">
            <a:solidFill>
              <a:schemeClr val="accent6">
                <a:lumOff val="-9568"/>
              </a:schemeClr>
            </a:solidFill>
            <a:miter/>
          </a:ln>
          <a:extLst>
            <a:ext uri="{C572A759-6A51-4108-AA02-DFA0A04FC94B}">
              <ma14:wrappingTextBoxFlag xmlns:ma14="http://schemas.microsoft.com/office/mac/drawingml/2011/main" val="1"/>
            </a:ext>
          </a:extLst>
        </p:spPr>
        <p:txBody>
          <a:bodyPr lIns="45718" tIns="45718" rIns="45718" bIns="45718">
            <a:spAutoFit/>
          </a:bodyPr>
          <a:lstStyle/>
          <a:p>
            <a:pPr marL="180473" indent="-180473">
              <a:buSzPct val="100000"/>
              <a:buChar char="•"/>
              <a:defRPr sz="1500"/>
            </a:pPr>
            <a:r>
              <a:t>L’ansietat i la depressió són </a:t>
            </a:r>
            <a:r>
              <a:rPr b="1"/>
              <a:t>2 vegades més freqüents en dones</a:t>
            </a:r>
            <a:r>
              <a:t> que en homes.</a:t>
            </a:r>
            <a:endParaRPr sz="1600"/>
          </a:p>
          <a:p>
            <a:pPr marL="180473" indent="-180473">
              <a:buSzPct val="100000"/>
              <a:buChar char="•"/>
              <a:defRPr sz="1500"/>
            </a:pPr>
            <a:r>
              <a:t>Augment en les dues últimes dècades.</a:t>
            </a:r>
            <a:endParaRPr sz="1600"/>
          </a:p>
          <a:p>
            <a:pPr marL="150394" indent="-150394">
              <a:buSzPct val="100000"/>
              <a:buChar char="•"/>
            </a:pPr>
            <a:r>
              <a:rPr sz="1500"/>
              <a:t>Són </a:t>
            </a:r>
            <a:r>
              <a:rPr b="1" sz="1500"/>
              <a:t>FR per a SCA i mortalitat cardiovascular</a:t>
            </a:r>
          </a:p>
        </p:txBody>
      </p:sp>
      <p:sp>
        <p:nvSpPr>
          <p:cNvPr id="319" name="ESTRÈS"/>
          <p:cNvSpPr txBox="1"/>
          <p:nvPr/>
        </p:nvSpPr>
        <p:spPr>
          <a:xfrm>
            <a:off x="670420" y="759258"/>
            <a:ext cx="1248372" cy="376060"/>
          </a:xfrm>
          <a:prstGeom prst="rect">
            <a:avLst/>
          </a:prstGeom>
          <a:solidFill>
            <a:srgbClr val="FFFFFF"/>
          </a:solidFill>
          <a:ln w="25400">
            <a:solidFill>
              <a:srgbClr val="98C723"/>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lvl1pPr algn="ctr">
              <a:defRPr b="1">
                <a:latin typeface="Arial"/>
                <a:ea typeface="Arial"/>
                <a:cs typeface="Arial"/>
                <a:sym typeface="Arial"/>
              </a:defRPr>
            </a:lvl1pPr>
          </a:lstStyle>
          <a:p>
            <a:pPr/>
            <a:r>
              <a:t>ESTRÈS</a:t>
            </a:r>
          </a:p>
        </p:txBody>
      </p:sp>
      <p:sp>
        <p:nvSpPr>
          <p:cNvPr id="320" name="Flecha"/>
          <p:cNvSpPr/>
          <p:nvPr/>
        </p:nvSpPr>
        <p:spPr>
          <a:xfrm>
            <a:off x="2057200" y="531510"/>
            <a:ext cx="1044164" cy="831560"/>
          </a:xfrm>
          <a:prstGeom prst="rightArrow">
            <a:avLst>
              <a:gd name="adj1" fmla="val 32000"/>
              <a:gd name="adj2" fmla="val 80363"/>
            </a:avLst>
          </a:prstGeom>
          <a:solidFill>
            <a:srgbClr val="FFFFFF"/>
          </a:solidFill>
          <a:ln w="25400">
            <a:solidFill>
              <a:srgbClr val="98C723"/>
            </a:solidFill>
          </a:ln>
          <a:effectLst>
            <a:outerShdw sx="100000" sy="100000" kx="0" ky="0" algn="b" rotWithShape="0" blurRad="38100" dist="23000" dir="5400000">
              <a:srgbClr val="000000">
                <a:alpha val="35000"/>
              </a:srgbClr>
            </a:outerShdw>
          </a:effectLst>
        </p:spPr>
        <p:txBody>
          <a:bodyPr lIns="45718" tIns="45718" rIns="45718" bIns="45718" anchor="ctr"/>
          <a:lstStyle/>
          <a:p>
            <a:pPr>
              <a:defRPr>
                <a:latin typeface="Arial"/>
                <a:ea typeface="Arial"/>
                <a:cs typeface="Arial"/>
                <a:sym typeface="Arial"/>
              </a:defRPr>
            </a:pPr>
          </a:p>
        </p:txBody>
      </p:sp>
      <p:sp>
        <p:nvSpPr>
          <p:cNvPr id="321" name="++ RESPOSTA…"/>
          <p:cNvSpPr txBox="1"/>
          <p:nvPr/>
        </p:nvSpPr>
        <p:spPr>
          <a:xfrm>
            <a:off x="3231835" y="633846"/>
            <a:ext cx="2163897" cy="626885"/>
          </a:xfrm>
          <a:prstGeom prst="rect">
            <a:avLst/>
          </a:prstGeom>
          <a:gradFill>
            <a:gsLst>
              <a:gs pos="0">
                <a:srgbClr val="F97023"/>
              </a:gs>
              <a:gs pos="100000">
                <a:srgbClr val="FFC1AF"/>
              </a:gs>
            </a:gsLst>
            <a:lin ang="16200000"/>
          </a:gradFill>
          <a:ln>
            <a:solidFill>
              <a:srgbClr val="DF7337"/>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FFFFFF"/>
                </a:solidFill>
                <a:latin typeface="Arial"/>
                <a:ea typeface="Arial"/>
                <a:cs typeface="Arial"/>
                <a:sym typeface="Arial"/>
              </a:defRPr>
            </a:pPr>
            <a:r>
              <a:t>++ RESPOSTA</a:t>
            </a:r>
          </a:p>
          <a:p>
            <a:pPr>
              <a:defRPr>
                <a:solidFill>
                  <a:srgbClr val="FFFFFF"/>
                </a:solidFill>
                <a:latin typeface="Arial"/>
                <a:ea typeface="Arial"/>
                <a:cs typeface="Arial"/>
                <a:sym typeface="Arial"/>
              </a:defRPr>
            </a:pPr>
            <a:r>
              <a:t>INFLAMATÒRIA  </a:t>
            </a:r>
          </a:p>
        </p:txBody>
      </p:sp>
      <p:sp>
        <p:nvSpPr>
          <p:cNvPr id="322" name="PERSONES LGTBIQ+: tenen un 40% més RCV"/>
          <p:cNvSpPr txBox="1"/>
          <p:nvPr/>
        </p:nvSpPr>
        <p:spPr>
          <a:xfrm>
            <a:off x="786986" y="2537258"/>
            <a:ext cx="4560170" cy="372069"/>
          </a:xfrm>
          <a:prstGeom prst="rect">
            <a:avLst/>
          </a:prstGeom>
          <a:solidFill>
            <a:srgbClr val="FFFFFF"/>
          </a:solidFill>
          <a:ln w="12700">
            <a:solidFill>
              <a:schemeClr val="accent6">
                <a:lumOff val="-9568"/>
              </a:schemeClr>
            </a:solidFill>
            <a:miter/>
          </a:ln>
          <a:extLst>
            <a:ext uri="{C572A759-6A51-4108-AA02-DFA0A04FC94B}">
              <ma14:wrappingTextBoxFlag xmlns:ma14="http://schemas.microsoft.com/office/mac/drawingml/2011/main" val="1"/>
            </a:ext>
          </a:extLst>
        </p:spPr>
        <p:txBody>
          <a:bodyPr lIns="45719" rIns="45719">
            <a:spAutoFit/>
          </a:bodyPr>
          <a:lstStyle/>
          <a:p>
            <a:pPr/>
            <a:r>
              <a:t>PERSONES LGTBIQ+: tenen un </a:t>
            </a:r>
            <a:r>
              <a:rPr b="1">
                <a:latin typeface="Arial"/>
                <a:ea typeface="Arial"/>
                <a:cs typeface="Arial"/>
                <a:sym typeface="Arial"/>
              </a:rPr>
              <a:t>40% més RCV</a:t>
            </a:r>
          </a:p>
        </p:txBody>
      </p:sp>
      <p:pic>
        <p:nvPicPr>
          <p:cNvPr id="323" name="Imagen" descr="Imagen"/>
          <p:cNvPicPr>
            <a:picLocks noChangeAspect="1"/>
          </p:cNvPicPr>
          <p:nvPr/>
        </p:nvPicPr>
        <p:blipFill>
          <a:blip r:embed="rId3">
            <a:extLst/>
          </a:blip>
          <a:stretch>
            <a:fillRect/>
          </a:stretch>
        </p:blipFill>
        <p:spPr>
          <a:xfrm>
            <a:off x="637020" y="3051709"/>
            <a:ext cx="4860101" cy="2738982"/>
          </a:xfrm>
          <a:prstGeom prst="rect">
            <a:avLst/>
          </a:prstGeom>
          <a:ln w="12700">
            <a:miter lim="400000"/>
          </a:ln>
        </p:spPr>
      </p:pic>
      <p:sp>
        <p:nvSpPr>
          <p:cNvPr id="324" name="F.L.J. Visseren, et al. Guía ESC 2021 sobre la prevención de la enfermedad cardiovascular en la práctica clínica.Rev Esp Cardiol. 2022;75(5):429.e1–429.e104"/>
          <p:cNvSpPr txBox="1"/>
          <p:nvPr/>
        </p:nvSpPr>
        <p:spPr>
          <a:xfrm>
            <a:off x="243656" y="5931645"/>
            <a:ext cx="11691988" cy="37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2438337">
              <a:defRPr sz="900">
                <a:solidFill>
                  <a:srgbClr val="5E5E5E"/>
                </a:solidFill>
                <a:latin typeface="Helvetica Neue"/>
                <a:ea typeface="Helvetica Neue"/>
                <a:cs typeface="Helvetica Neue"/>
                <a:sym typeface="Helvetica Neue"/>
              </a:defRPr>
            </a:lvl1pPr>
          </a:lstStyle>
          <a:p>
            <a:pPr/>
            <a:r>
              <a:t>Cáceres et al. Assessing and Addressing Cardiovascular Health in LGBTQ Adults: A Scientific Statement From the American Heart Association. Circulation 2020 Volume 142, Issue 19; Pages e321-e332 . https://doi.org/10.1161/CIR.0000000000000914</a:t>
            </a:r>
          </a:p>
        </p:txBody>
      </p:sp>
      <p:pic>
        <p:nvPicPr>
          <p:cNvPr id="325" name="Captura de pantalla 2025-12-04 a las 20.44.19.png" descr="Captura de pantalla 2025-12-04 a las 20.44.19.png"/>
          <p:cNvPicPr>
            <a:picLocks noChangeAspect="1"/>
          </p:cNvPicPr>
          <p:nvPr/>
        </p:nvPicPr>
        <p:blipFill>
          <a:blip r:embed="rId4">
            <a:extLst/>
          </a:blip>
          <a:stretch>
            <a:fillRect/>
          </a:stretch>
        </p:blipFill>
        <p:spPr>
          <a:xfrm>
            <a:off x="9786984" y="3912642"/>
            <a:ext cx="2114456" cy="46885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 grpId="6"/>
      <p:bldP build="whole" bldLvl="1" animBg="1" rev="0" advAuto="0" spid="323" grpId="8"/>
      <p:bldP build="whole" bldLvl="1" animBg="1" rev="0" advAuto="0" spid="320" grpId="4"/>
      <p:bldP build="whole" bldLvl="1" animBg="1" rev="0" advAuto="0" spid="319" grpId="3"/>
      <p:bldP build="whole" bldLvl="1" animBg="1" rev="0" advAuto="0" spid="317" grpId="1"/>
      <p:bldP build="whole" bldLvl="1" animBg="1" rev="0" advAuto="0" spid="322" grpId="7"/>
      <p:bldP build="whole" bldLvl="1" animBg="1" rev="0" advAuto="0" spid="325" grpId="2"/>
      <p:bldP build="whole" bldLvl="1" animBg="1" rev="0" advAuto="0" spid="321" grpId="5"/>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Marcador de número de diapositiva 2"/>
          <p:cNvSpPr txBox="1"/>
          <p:nvPr>
            <p:ph type="sldNum" sz="quarter" idx="2"/>
          </p:nvPr>
        </p:nvSpPr>
        <p:spPr>
          <a:xfrm>
            <a:off x="372010" y="272921"/>
            <a:ext cx="46460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8" name="Captura de pantalla 2025-02-19 a las 9.55.47.png" descr="Captura de pantalla 2025-02-19 a las 9.55.47.png"/>
          <p:cNvPicPr>
            <a:picLocks noChangeAspect="1"/>
          </p:cNvPicPr>
          <p:nvPr/>
        </p:nvPicPr>
        <p:blipFill>
          <a:blip r:embed="rId2">
            <a:extLst/>
          </a:blip>
          <a:stretch>
            <a:fillRect/>
          </a:stretch>
        </p:blipFill>
        <p:spPr>
          <a:xfrm>
            <a:off x="811973" y="855377"/>
            <a:ext cx="4557372" cy="5290966"/>
          </a:xfrm>
          <a:prstGeom prst="rect">
            <a:avLst/>
          </a:prstGeom>
          <a:ln w="12700">
            <a:miter lim="400000"/>
          </a:ln>
        </p:spPr>
      </p:pic>
      <p:pic>
        <p:nvPicPr>
          <p:cNvPr id="329" name="Captura de pantalla 2025-02-09 a las 18.49.00.png" descr="Captura de pantalla 2025-02-09 a las 18.49.00.png"/>
          <p:cNvPicPr>
            <a:picLocks noChangeAspect="1"/>
          </p:cNvPicPr>
          <p:nvPr/>
        </p:nvPicPr>
        <p:blipFill>
          <a:blip r:embed="rId3">
            <a:extLst/>
          </a:blip>
          <a:stretch>
            <a:fillRect/>
          </a:stretch>
        </p:blipFill>
        <p:spPr>
          <a:xfrm>
            <a:off x="797597" y="153458"/>
            <a:ext cx="2328028" cy="683684"/>
          </a:xfrm>
          <a:prstGeom prst="rect">
            <a:avLst/>
          </a:prstGeom>
          <a:ln w="12700">
            <a:miter lim="400000"/>
          </a:ln>
        </p:spPr>
      </p:pic>
      <p:pic>
        <p:nvPicPr>
          <p:cNvPr id="330" name="Captura de pantalla 2025-12-04 a las 19.43.54.png" descr="Captura de pantalla 2025-12-04 a las 19.43.54.png"/>
          <p:cNvPicPr>
            <a:picLocks noChangeAspect="1"/>
          </p:cNvPicPr>
          <p:nvPr/>
        </p:nvPicPr>
        <p:blipFill>
          <a:blip r:embed="rId4">
            <a:extLst/>
          </a:blip>
          <a:stretch>
            <a:fillRect/>
          </a:stretch>
        </p:blipFill>
        <p:spPr>
          <a:xfrm>
            <a:off x="7721377" y="1180091"/>
            <a:ext cx="2722989" cy="550527"/>
          </a:xfrm>
          <a:prstGeom prst="rect">
            <a:avLst/>
          </a:prstGeom>
          <a:ln w="12700">
            <a:miter lim="400000"/>
          </a:ln>
        </p:spPr>
      </p:pic>
      <p:pic>
        <p:nvPicPr>
          <p:cNvPr id="331" name="Galería de imágenes" descr="Galería de imágenes"/>
          <p:cNvPicPr>
            <a:picLocks noChangeAspect="1"/>
          </p:cNvPicPr>
          <p:nvPr/>
        </p:nvPicPr>
        <p:blipFill>
          <a:blip r:embed="rId5">
            <a:extLst/>
          </a:blip>
          <a:srcRect l="0" t="1486" r="0" b="1486"/>
          <a:stretch>
            <a:fillRect/>
          </a:stretch>
        </p:blipFill>
        <p:spPr>
          <a:xfrm>
            <a:off x="7074494" y="1805826"/>
            <a:ext cx="4016755" cy="4191567"/>
          </a:xfrm>
          <a:prstGeom prst="rect">
            <a:avLst/>
          </a:prstGeom>
          <a:ln w="12700">
            <a:miter lim="400000"/>
          </a:ln>
        </p:spPr>
      </p:pic>
      <p:sp>
        <p:nvSpPr>
          <p:cNvPr id="332" name="FRCV específics de la dona i emergents: Modificadors de RCV?"/>
          <p:cNvSpPr txBox="1"/>
          <p:nvPr/>
        </p:nvSpPr>
        <p:spPr>
          <a:xfrm>
            <a:off x="4011613" y="249141"/>
            <a:ext cx="5852950" cy="339438"/>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FRCV específics de la dona i emergents: Modificadors de RCV?</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8" grpId="2"/>
      <p:bldP build="whole" bldLvl="1" animBg="1" rev="0" advAuto="0" spid="329" grpId="1"/>
      <p:bldP build="whole" bldLvl="1" animBg="1" rev="0" advAuto="0" spid="330" grpId="3"/>
      <p:bldP build="whole" bldLvl="1" animBg="1" rev="0" advAuto="0" spid="331" grpId="4"/>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Marcador de texto 1"/>
          <p:cNvSpPr txBox="1"/>
          <p:nvPr>
            <p:ph type="body" sz="quarter" idx="1"/>
          </p:nvPr>
        </p:nvSpPr>
        <p:spPr>
          <a:prstGeom prst="rect">
            <a:avLst/>
          </a:prstGeom>
        </p:spPr>
        <p:txBody>
          <a:bodyPr/>
          <a:lstStyle>
            <a:lvl1pPr defTabSz="777007">
              <a:spcBef>
                <a:spcPts val="800"/>
              </a:spcBef>
              <a:defRPr sz="2720"/>
            </a:lvl1pPr>
          </a:lstStyle>
          <a:p>
            <a:pPr/>
            <a:r>
              <a:t>RESUM:</a:t>
            </a:r>
          </a:p>
        </p:txBody>
      </p:sp>
      <p:sp>
        <p:nvSpPr>
          <p:cNvPr id="335" name="Marcador de número de diapositiva 2"/>
          <p:cNvSpPr txBox="1"/>
          <p:nvPr>
            <p:ph type="sldNum" sz="quarter" idx="2"/>
          </p:nvPr>
        </p:nvSpPr>
        <p:spPr>
          <a:xfrm>
            <a:off x="372010" y="272921"/>
            <a:ext cx="46460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6" name="Galería de imágenes" descr="Galería de imágenes"/>
          <p:cNvPicPr>
            <a:picLocks noChangeAspect="1"/>
          </p:cNvPicPr>
          <p:nvPr/>
        </p:nvPicPr>
        <p:blipFill>
          <a:blip r:embed="rId2">
            <a:extLst/>
          </a:blip>
          <a:srcRect l="2010" t="0" r="0" b="0"/>
          <a:stretch>
            <a:fillRect/>
          </a:stretch>
        </p:blipFill>
        <p:spPr>
          <a:xfrm>
            <a:off x="4270362" y="62088"/>
            <a:ext cx="7907097" cy="5966052"/>
          </a:xfrm>
          <a:prstGeom prst="rect">
            <a:avLst/>
          </a:prstGeom>
          <a:ln w="12700">
            <a:miter lim="400000"/>
          </a:ln>
        </p:spPr>
      </p:pic>
      <p:sp>
        <p:nvSpPr>
          <p:cNvPr id="337" name="+ OBESITAT…"/>
          <p:cNvSpPr txBox="1"/>
          <p:nvPr/>
        </p:nvSpPr>
        <p:spPr>
          <a:xfrm>
            <a:off x="831414" y="2344193"/>
            <a:ext cx="3392730" cy="1633802"/>
          </a:xfrm>
          <a:prstGeom prst="rect">
            <a:avLst/>
          </a:prstGeom>
          <a:solidFill>
            <a:srgbClr val="FFFFFF"/>
          </a:solidFill>
          <a:ln w="25400">
            <a:solidFill>
              <a:srgbClr val="BA5A28"/>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marL="120315" indent="-120315" defTabSz="457178">
              <a:lnSpc>
                <a:spcPct val="150000"/>
              </a:lnSpc>
              <a:buSzPct val="100000"/>
              <a:buChar char="•"/>
              <a:defRPr sz="1900">
                <a:latin typeface="Arial"/>
                <a:ea typeface="Arial"/>
                <a:cs typeface="Arial"/>
                <a:sym typeface="Arial"/>
              </a:defRPr>
            </a:pPr>
            <a:r>
              <a:t>En l’avaluació precoç del </a:t>
            </a:r>
            <a:r>
              <a:rPr b="1"/>
              <a:t>RCV</a:t>
            </a:r>
            <a:r>
              <a:t>, cal un </a:t>
            </a:r>
            <a:r>
              <a:rPr b="1"/>
              <a:t>enfocament proactiu</a:t>
            </a:r>
            <a:r>
              <a:t> que consideri tot el </a:t>
            </a:r>
            <a:r>
              <a:rPr b="1"/>
              <a:t>CICLE VITAL DE LA DONA.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7"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Marcador de número de diapositiva 2"/>
          <p:cNvSpPr txBox="1"/>
          <p:nvPr>
            <p:ph type="sldNum" sz="quarter" idx="2"/>
          </p:nvPr>
        </p:nvSpPr>
        <p:spPr>
          <a:xfrm>
            <a:off x="552241" y="272921"/>
            <a:ext cx="28437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8" name="Galería de imágenes" descr="Galería de imágenes"/>
          <p:cNvPicPr>
            <a:picLocks noChangeAspect="1"/>
          </p:cNvPicPr>
          <p:nvPr/>
        </p:nvPicPr>
        <p:blipFill>
          <a:blip r:embed="rId2">
            <a:extLst/>
          </a:blip>
          <a:srcRect l="0" t="2594" r="0" b="2594"/>
          <a:stretch>
            <a:fillRect/>
          </a:stretch>
        </p:blipFill>
        <p:spPr>
          <a:xfrm>
            <a:off x="1035554" y="370583"/>
            <a:ext cx="5829508" cy="2307890"/>
          </a:xfrm>
          <a:prstGeom prst="rect">
            <a:avLst/>
          </a:prstGeom>
          <a:ln w="12700">
            <a:miter lim="400000"/>
          </a:ln>
        </p:spPr>
      </p:pic>
      <p:pic>
        <p:nvPicPr>
          <p:cNvPr id="249" name="Galería de imágenes" descr="Galería de imágenes"/>
          <p:cNvPicPr>
            <a:picLocks noChangeAspect="1"/>
          </p:cNvPicPr>
          <p:nvPr/>
        </p:nvPicPr>
        <p:blipFill>
          <a:blip r:embed="rId3">
            <a:extLst/>
          </a:blip>
          <a:srcRect l="406" t="0" r="406" b="0"/>
          <a:stretch>
            <a:fillRect/>
          </a:stretch>
        </p:blipFill>
        <p:spPr>
          <a:xfrm>
            <a:off x="1209498" y="3007901"/>
            <a:ext cx="4655453" cy="2405072"/>
          </a:xfrm>
          <a:prstGeom prst="rect">
            <a:avLst/>
          </a:prstGeom>
          <a:ln w="12700">
            <a:miter lim="400000"/>
          </a:ln>
        </p:spPr>
      </p:pic>
      <p:pic>
        <p:nvPicPr>
          <p:cNvPr id="250" name="Captura de pantalla 2025-12-06 a las 19.21.13.png" descr="Captura de pantalla 2025-12-06 a las 19.21.13.png"/>
          <p:cNvPicPr>
            <a:picLocks noChangeAspect="1"/>
          </p:cNvPicPr>
          <p:nvPr/>
        </p:nvPicPr>
        <p:blipFill>
          <a:blip r:embed="rId4">
            <a:extLst/>
          </a:blip>
          <a:stretch>
            <a:fillRect/>
          </a:stretch>
        </p:blipFill>
        <p:spPr>
          <a:xfrm>
            <a:off x="1268359" y="5484753"/>
            <a:ext cx="4096534" cy="820551"/>
          </a:xfrm>
          <a:prstGeom prst="rect">
            <a:avLst/>
          </a:prstGeom>
          <a:ln w="12700">
            <a:miter lim="400000"/>
          </a:ln>
        </p:spPr>
      </p:pic>
      <p:pic>
        <p:nvPicPr>
          <p:cNvPr id="251" name="Imagen" descr="Imagen"/>
          <p:cNvPicPr>
            <a:picLocks noChangeAspect="1"/>
          </p:cNvPicPr>
          <p:nvPr/>
        </p:nvPicPr>
        <p:blipFill>
          <a:blip r:embed="rId5">
            <a:extLst/>
          </a:blip>
          <a:stretch>
            <a:fillRect/>
          </a:stretch>
        </p:blipFill>
        <p:spPr>
          <a:xfrm>
            <a:off x="6945606" y="3059738"/>
            <a:ext cx="4985221" cy="2948324"/>
          </a:xfrm>
          <a:prstGeom prst="rect">
            <a:avLst/>
          </a:prstGeom>
          <a:ln w="12700">
            <a:miter lim="400000"/>
          </a:ln>
        </p:spPr>
      </p:pic>
      <p:sp>
        <p:nvSpPr>
          <p:cNvPr id="252" name="Marcador de texto 3"/>
          <p:cNvSpPr/>
          <p:nvPr/>
        </p:nvSpPr>
        <p:spPr>
          <a:xfrm>
            <a:off x="7458270" y="1019183"/>
            <a:ext cx="4301293" cy="1630493"/>
          </a:xfrm>
          <a:prstGeom prst="rect">
            <a:avLst/>
          </a:prstGeom>
          <a:solidFill>
            <a:schemeClr val="accent2"/>
          </a:solidFill>
          <a:ln w="12700">
            <a:solidFill>
              <a:srgbClr val="AD5B24"/>
            </a:solidFill>
            <a:miter/>
          </a:ln>
          <a:extLst>
            <a:ext uri="{C572A759-6A51-4108-AA02-DFA0A04FC94B}">
              <ma14:wrappingTextBoxFlag xmlns:ma14="http://schemas.microsoft.com/office/mac/drawingml/2011/main" val="1"/>
            </a:ext>
          </a:extLst>
        </p:spPr>
        <p:txBody>
          <a:bodyPr lIns="45719" rIns="45719">
            <a:normAutofit fontScale="100000" lnSpcReduction="0"/>
          </a:bodyPr>
          <a:lstStyle/>
          <a:p>
            <a:pPr marL="180473" indent="-180473">
              <a:lnSpc>
                <a:spcPct val="120000"/>
              </a:lnSpc>
              <a:buSzPct val="100000"/>
              <a:buChar char="•"/>
              <a:defRPr>
                <a:solidFill>
                  <a:srgbClr val="FFFFFF"/>
                </a:solidFill>
              </a:defRPr>
            </a:pPr>
            <a:r>
              <a:t>FRCV CLÀSSICS</a:t>
            </a:r>
          </a:p>
          <a:p>
            <a:pPr marL="180473" indent="-180473">
              <a:lnSpc>
                <a:spcPct val="120000"/>
              </a:lnSpc>
              <a:buSzPct val="100000"/>
              <a:buChar char="•"/>
              <a:defRPr>
                <a:solidFill>
                  <a:srgbClr val="FFFFFF"/>
                </a:solidFill>
              </a:defRPr>
            </a:pPr>
            <a:r>
              <a:t>FRCV ESPECÍFICS PER SEXE.</a:t>
            </a:r>
          </a:p>
          <a:p>
            <a:pPr marL="180473" indent="-180473">
              <a:lnSpc>
                <a:spcPct val="120000"/>
              </a:lnSpc>
              <a:buSzPct val="100000"/>
              <a:buChar char="•"/>
              <a:defRPr>
                <a:solidFill>
                  <a:srgbClr val="FFFFFF"/>
                </a:solidFill>
              </a:defRPr>
            </a:pPr>
            <a:r>
              <a:t>FRCV MÉS FREQÜENTS EN SEXE FEMENÍ.</a:t>
            </a:r>
          </a:p>
          <a:p>
            <a:pPr marL="180473" indent="-180473">
              <a:lnSpc>
                <a:spcPct val="120000"/>
              </a:lnSpc>
              <a:buSzPct val="100000"/>
              <a:buChar char="•"/>
              <a:defRPr>
                <a:solidFill>
                  <a:srgbClr val="FFFFFF"/>
                </a:solidFill>
              </a:defRPr>
            </a:pPr>
            <a:r>
              <a:t>FRCV  NO RECONEGUTS.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2"/>
      <p:bldP build="whole" bldLvl="1" animBg="1" rev="0" advAuto="0" spid="252"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Marcador de número de diapositiva 2"/>
          <p:cNvSpPr txBox="1"/>
          <p:nvPr>
            <p:ph type="sldNum" sz="quarter" idx="2"/>
          </p:nvPr>
        </p:nvSpPr>
        <p:spPr>
          <a:xfrm>
            <a:off x="552241" y="272921"/>
            <a:ext cx="28437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5" name="Captura de pantalla 2025-12-06 a las 19.37.44.png" descr="Captura de pantalla 2025-12-06 a las 19.37.44.png"/>
          <p:cNvPicPr>
            <a:picLocks noChangeAspect="1"/>
          </p:cNvPicPr>
          <p:nvPr/>
        </p:nvPicPr>
        <p:blipFill>
          <a:blip r:embed="rId2">
            <a:extLst/>
          </a:blip>
          <a:stretch>
            <a:fillRect/>
          </a:stretch>
        </p:blipFill>
        <p:spPr>
          <a:xfrm>
            <a:off x="856094" y="551659"/>
            <a:ext cx="7470177" cy="5045708"/>
          </a:xfrm>
          <a:prstGeom prst="rect">
            <a:avLst/>
          </a:prstGeom>
          <a:ln w="12700">
            <a:miter lim="400000"/>
          </a:ln>
        </p:spPr>
      </p:pic>
      <p:sp>
        <p:nvSpPr>
          <p:cNvPr id="256" name="Marcador de texto 3"/>
          <p:cNvSpPr txBox="1"/>
          <p:nvPr/>
        </p:nvSpPr>
        <p:spPr>
          <a:xfrm>
            <a:off x="8313570" y="1716843"/>
            <a:ext cx="3671052" cy="305490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marL="178306" indent="-114299" defTabSz="365759">
              <a:spcBef>
                <a:spcPts val="400"/>
              </a:spcBef>
              <a:buClr>
                <a:srgbClr val="000000"/>
              </a:buClr>
              <a:buSzPts val="1800"/>
              <a:buFont typeface="Calibri"/>
              <a:buChar char="❑"/>
              <a:defRPr b="1">
                <a:solidFill>
                  <a:srgbClr val="595959"/>
                </a:solidFill>
              </a:defRPr>
            </a:pPr>
            <a:r>
              <a:t>La principal causa de mortalitat en homes i dones és la MCV.</a:t>
            </a:r>
          </a:p>
          <a:p>
            <a:pPr marL="178306" indent="-114299" defTabSz="365759">
              <a:spcBef>
                <a:spcPts val="400"/>
              </a:spcBef>
              <a:buClr>
                <a:srgbClr val="000000"/>
              </a:buClr>
              <a:buSzPts val="1800"/>
              <a:buFont typeface="Calibri"/>
              <a:buChar char="❑"/>
              <a:defRPr b="1">
                <a:solidFill>
                  <a:srgbClr val="595959"/>
                </a:solidFill>
              </a:defRPr>
            </a:pPr>
            <a:r>
              <a:t>Tot i els avenços, sovint no hi ha prou evidència per guiar una atenció CV eficaç i vital per les dones.</a:t>
            </a:r>
          </a:p>
          <a:p>
            <a:pPr marL="178306" indent="-114299" defTabSz="365759">
              <a:spcBef>
                <a:spcPts val="400"/>
              </a:spcBef>
              <a:buClr>
                <a:srgbClr val="000000"/>
              </a:buClr>
              <a:buSzPts val="1800"/>
              <a:buFont typeface="Calibri"/>
              <a:buChar char="❑"/>
              <a:defRPr b="1">
                <a:solidFill>
                  <a:srgbClr val="595959"/>
                </a:solidFill>
              </a:defRPr>
            </a:pPr>
            <a:r>
              <a:t>L’estratificació de risc tradicional infraestima el RCV de les dones.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Marcador de número de diapositiva 2"/>
          <p:cNvSpPr txBox="1"/>
          <p:nvPr>
            <p:ph type="sldNum" sz="quarter" idx="2"/>
          </p:nvPr>
        </p:nvSpPr>
        <p:spPr>
          <a:xfrm>
            <a:off x="552241" y="272921"/>
            <a:ext cx="28437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9" name="Galería de imágenes" descr="Galería de imágenes"/>
          <p:cNvPicPr>
            <a:picLocks noChangeAspect="1"/>
          </p:cNvPicPr>
          <p:nvPr/>
        </p:nvPicPr>
        <p:blipFill>
          <a:blip r:embed="rId2">
            <a:extLst/>
          </a:blip>
          <a:srcRect l="0" t="181" r="0" b="181"/>
          <a:stretch>
            <a:fillRect/>
          </a:stretch>
        </p:blipFill>
        <p:spPr>
          <a:xfrm>
            <a:off x="1184098" y="181702"/>
            <a:ext cx="9811104" cy="58135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Marcador de texto 1"/>
          <p:cNvSpPr txBox="1"/>
          <p:nvPr>
            <p:ph type="body" sz="quarter" idx="1"/>
          </p:nvPr>
        </p:nvSpPr>
        <p:spPr>
          <a:prstGeom prst="rect">
            <a:avLst/>
          </a:prstGeom>
        </p:spPr>
        <p:txBody>
          <a:bodyPr/>
          <a:lstStyle>
            <a:lvl1pPr defTabSz="777007">
              <a:spcBef>
                <a:spcPts val="800"/>
              </a:spcBef>
              <a:defRPr sz="2720"/>
            </a:lvl1pPr>
          </a:lstStyle>
          <a:p>
            <a:pPr/>
            <a:r>
              <a:t>FRCV clàssics: diabetis</a:t>
            </a:r>
          </a:p>
        </p:txBody>
      </p:sp>
      <p:sp>
        <p:nvSpPr>
          <p:cNvPr id="262" name="Marcador de número de diapositiva 2"/>
          <p:cNvSpPr txBox="1"/>
          <p:nvPr>
            <p:ph type="sldNum" sz="quarter" idx="2"/>
          </p:nvPr>
        </p:nvSpPr>
        <p:spPr>
          <a:xfrm>
            <a:off x="552241" y="272921"/>
            <a:ext cx="28437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3" name="Captura de pantalla 2025-02-09 a las 20.09.20.png" descr="Captura de pantalla 2025-02-09 a las 20.09.20.png"/>
          <p:cNvPicPr>
            <a:picLocks noChangeAspect="1"/>
          </p:cNvPicPr>
          <p:nvPr/>
        </p:nvPicPr>
        <p:blipFill>
          <a:blip r:embed="rId2">
            <a:extLst/>
          </a:blip>
          <a:stretch>
            <a:fillRect/>
          </a:stretch>
        </p:blipFill>
        <p:spPr>
          <a:xfrm>
            <a:off x="906058" y="594711"/>
            <a:ext cx="4941499" cy="3503354"/>
          </a:xfrm>
          <a:prstGeom prst="rect">
            <a:avLst/>
          </a:prstGeom>
          <a:ln w="12700">
            <a:miter lim="400000"/>
          </a:ln>
        </p:spPr>
      </p:pic>
      <p:pic>
        <p:nvPicPr>
          <p:cNvPr id="264" name="Imagen" descr="Imagen"/>
          <p:cNvPicPr>
            <a:picLocks noChangeAspect="1"/>
          </p:cNvPicPr>
          <p:nvPr/>
        </p:nvPicPr>
        <p:blipFill>
          <a:blip r:embed="rId3">
            <a:extLst/>
          </a:blip>
          <a:stretch>
            <a:fillRect/>
          </a:stretch>
        </p:blipFill>
        <p:spPr>
          <a:xfrm>
            <a:off x="6510041" y="659882"/>
            <a:ext cx="5500272" cy="3466998"/>
          </a:xfrm>
          <a:prstGeom prst="rect">
            <a:avLst/>
          </a:prstGeom>
          <a:ln w="12700">
            <a:miter lim="400000"/>
          </a:ln>
        </p:spPr>
      </p:pic>
      <p:sp>
        <p:nvSpPr>
          <p:cNvPr id="265" name="CuadroTexto 1"/>
          <p:cNvSpPr txBox="1"/>
          <p:nvPr/>
        </p:nvSpPr>
        <p:spPr>
          <a:xfrm>
            <a:off x="779274" y="4150613"/>
            <a:ext cx="6431972" cy="1643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80472" indent="-180472" algn="just">
              <a:buSzPct val="100000"/>
              <a:buChar char="•"/>
              <a:defRPr sz="1700"/>
            </a:pPr>
            <a:r>
              <a:t>La DM2 es produeix en dones amb </a:t>
            </a:r>
            <a:r>
              <a:rPr b="1"/>
              <a:t>IMC més alt</a:t>
            </a:r>
            <a:r>
              <a:t> que en homes: </a:t>
            </a:r>
            <a:r>
              <a:rPr b="1"/>
              <a:t>exposició més llarga a resistència a insulina (RI).</a:t>
            </a:r>
          </a:p>
          <a:p>
            <a:pPr marL="180472" indent="-180472" algn="just">
              <a:buSzPct val="100000"/>
              <a:buChar char="•"/>
              <a:defRPr sz="1700"/>
            </a:pPr>
            <a:r>
              <a:t>La </a:t>
            </a:r>
            <a:r>
              <a:rPr b="1"/>
              <a:t>circumferència cintura</a:t>
            </a:r>
            <a:r>
              <a:t> com a marcador d’adipositat sembla ser millor predictor de RI i desenvolupament de DM2 i MCV en dones que en homes.</a:t>
            </a:r>
          </a:p>
          <a:p>
            <a:pPr marL="180472" indent="-180472" algn="just">
              <a:buSzPct val="100000"/>
              <a:buChar char="•"/>
              <a:defRPr sz="1700"/>
            </a:pPr>
            <a:r>
              <a:t>Les dones amb DM2 tenen </a:t>
            </a:r>
            <a:r>
              <a:rPr b="1"/>
              <a:t>més càrrega de comorbiditats.</a:t>
            </a:r>
          </a:p>
        </p:txBody>
      </p:sp>
      <p:sp>
        <p:nvSpPr>
          <p:cNvPr id="266" name="CuadroTexto 1"/>
          <p:cNvSpPr txBox="1"/>
          <p:nvPr/>
        </p:nvSpPr>
        <p:spPr>
          <a:xfrm>
            <a:off x="7416731" y="4341112"/>
            <a:ext cx="4588991" cy="1488389"/>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FFFFFF"/>
                </a:solidFill>
                <a:latin typeface="Helvetica Neue"/>
                <a:ea typeface="Helvetica Neue"/>
                <a:cs typeface="Helvetica Neue"/>
                <a:sym typeface="Helvetica Neue"/>
              </a:defRPr>
            </a:pPr>
            <a:r>
              <a:t>Diabetis mellitus:</a:t>
            </a:r>
            <a:endParaRPr b="1">
              <a:solidFill>
                <a:srgbClr val="BA5A28"/>
              </a:solidFill>
            </a:endParaRPr>
          </a:p>
          <a:p>
            <a:pPr>
              <a:defRPr>
                <a:solidFill>
                  <a:srgbClr val="FFFFFF"/>
                </a:solidFill>
                <a:latin typeface="Helvetica Neue"/>
                <a:ea typeface="Helvetica Neue"/>
                <a:cs typeface="Helvetica Neue"/>
                <a:sym typeface="Helvetica Neue"/>
              </a:defRPr>
            </a:pPr>
            <a:r>
              <a:t>1.Elimina la protecció premenopàusica de les dones sobre el RCV.</a:t>
            </a:r>
            <a:endParaRPr b="1">
              <a:solidFill>
                <a:srgbClr val="BA5A28"/>
              </a:solidFill>
            </a:endParaRPr>
          </a:p>
          <a:p>
            <a:pPr>
              <a:defRPr>
                <a:solidFill>
                  <a:srgbClr val="FFFFFF"/>
                </a:solidFill>
                <a:latin typeface="Helvetica Neue"/>
                <a:ea typeface="Helvetica Neue"/>
                <a:cs typeface="Helvetica Neue"/>
                <a:sym typeface="Helvetica Neue"/>
              </a:defRPr>
            </a:pPr>
            <a:r>
              <a:t>2. Triplica el RR de mortalitat per CI i AVC en les dones (en homes la duplica)</a:t>
            </a:r>
          </a:p>
        </p:txBody>
      </p:sp>
      <p:sp>
        <p:nvSpPr>
          <p:cNvPr id="267" name="Kautzky-Willer et al. Sex differences in type 2 diabetes.Diabetologia (2023) 66:986–1002. https://doi.org/10.1007/s00125-023-05891-x"/>
          <p:cNvSpPr txBox="1"/>
          <p:nvPr/>
        </p:nvSpPr>
        <p:spPr>
          <a:xfrm>
            <a:off x="4982974" y="6050541"/>
            <a:ext cx="7231320" cy="23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900">
                <a:latin typeface="Aptos Display"/>
                <a:ea typeface="Aptos Display"/>
                <a:cs typeface="Aptos Display"/>
                <a:sym typeface="Aptos Display"/>
              </a:defRPr>
            </a:pPr>
            <a:r>
              <a:t>Kautzky-Willer et al. Sex differences in type 2 diabetes.Diabetologia (2023) 66:986–1002. </a:t>
            </a:r>
            <a:r>
              <a:rPr u="sng">
                <a:solidFill>
                  <a:srgbClr val="467886"/>
                </a:solidFill>
                <a:uFill>
                  <a:solidFill>
                    <a:srgbClr val="467886"/>
                  </a:solidFill>
                </a:uFill>
                <a:hlinkClick r:id="rId4" invalidUrl="" action="" tgtFrame="" tooltip="" history="1" highlightClick="0" endSnd="0"/>
              </a:rPr>
              <a:t>https://doi.org/10.1007/s00125-023-05891-x</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1"/>
      <p:bldP build="whole" bldLvl="1" animBg="1" rev="0" advAuto="0" spid="265" grpId="2"/>
      <p:bldP build="whole" bldLvl="1" animBg="1" rev="0" advAuto="0" spid="264" grpId="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Marcador de texto 1"/>
          <p:cNvSpPr txBox="1"/>
          <p:nvPr>
            <p:ph type="body" sz="quarter" idx="1"/>
          </p:nvPr>
        </p:nvSpPr>
        <p:spPr>
          <a:prstGeom prst="rect">
            <a:avLst/>
          </a:prstGeom>
        </p:spPr>
        <p:txBody>
          <a:bodyPr/>
          <a:lstStyle>
            <a:lvl1pPr defTabSz="777007">
              <a:spcBef>
                <a:spcPts val="800"/>
              </a:spcBef>
              <a:defRPr sz="2720"/>
            </a:lvl1pPr>
          </a:lstStyle>
          <a:p>
            <a:pPr/>
            <a:r>
              <a:t> FRCV clàssics: Dislipèmia</a:t>
            </a:r>
          </a:p>
        </p:txBody>
      </p:sp>
      <p:sp>
        <p:nvSpPr>
          <p:cNvPr id="270" name="Marcador de número de diapositiva 2"/>
          <p:cNvSpPr txBox="1"/>
          <p:nvPr>
            <p:ph type="sldNum" sz="quarter" idx="2"/>
          </p:nvPr>
        </p:nvSpPr>
        <p:spPr>
          <a:xfrm>
            <a:off x="552241" y="272921"/>
            <a:ext cx="28437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1" name="Marcador de texto 3"/>
          <p:cNvSpPr txBox="1"/>
          <p:nvPr/>
        </p:nvSpPr>
        <p:spPr>
          <a:xfrm>
            <a:off x="923375" y="786487"/>
            <a:ext cx="6037857" cy="4739458"/>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marL="178668" indent="-178668" defTabSz="905255">
              <a:lnSpc>
                <a:spcPct val="120000"/>
              </a:lnSpc>
              <a:buSzPct val="100000"/>
              <a:buChar char="•"/>
              <a:defRPr sz="1782"/>
            </a:pPr>
            <a:r>
              <a:t> El perfil lipídic pateix variacions durant </a:t>
            </a:r>
            <a:r>
              <a:rPr b="1"/>
              <a:t>embaràs, lactància i menopausa</a:t>
            </a:r>
            <a:r>
              <a:t>.</a:t>
            </a:r>
          </a:p>
          <a:p>
            <a:pPr marL="178668" indent="-178668" defTabSz="905255">
              <a:lnSpc>
                <a:spcPct val="120000"/>
              </a:lnSpc>
              <a:buSzPct val="100000"/>
              <a:buChar char="•"/>
              <a:defRPr sz="1782"/>
            </a:pPr>
            <a:r>
              <a:t> Amb la </a:t>
            </a:r>
            <a:r>
              <a:rPr b="1"/>
              <a:t>menopausa</a:t>
            </a:r>
            <a:r>
              <a:t>, les dones empitjoren el seu perfil lipídic: </a:t>
            </a:r>
            <a:r>
              <a:rPr b="1"/>
              <a:t>acceleració risc de MCV ateroscleròtica.</a:t>
            </a:r>
          </a:p>
          <a:p>
            <a:pPr marL="178668" indent="-178668" defTabSz="905255">
              <a:lnSpc>
                <a:spcPct val="120000"/>
              </a:lnSpc>
              <a:buSzPct val="100000"/>
              <a:buChar char="•"/>
              <a:defRPr sz="1782"/>
            </a:pPr>
            <a:r>
              <a:t>Els THS (progesterona) poden augmentar els nivells de TG.</a:t>
            </a:r>
          </a:p>
          <a:p>
            <a:pPr marL="178668" indent="-178668" defTabSz="905255">
              <a:lnSpc>
                <a:spcPct val="120000"/>
              </a:lnSpc>
              <a:buSzPct val="100000"/>
              <a:buChar char="•"/>
              <a:defRPr sz="1782"/>
            </a:pPr>
            <a:r>
              <a:t> La càrrega de LDL-c associada a </a:t>
            </a:r>
            <a:r>
              <a:rPr b="1"/>
              <a:t>hipercolesterolèmia familiar</a:t>
            </a:r>
            <a:r>
              <a:t> és superior en dones:</a:t>
            </a:r>
          </a:p>
          <a:p>
            <a:pPr lvl="1" marL="555858" indent="-178668" defTabSz="905255">
              <a:lnSpc>
                <a:spcPct val="120000"/>
              </a:lnSpc>
              <a:buSzPct val="100000"/>
              <a:buChar char="•"/>
              <a:defRPr sz="1782"/>
            </a:pPr>
            <a:r>
              <a:t>Diagnòstic tardà</a:t>
            </a:r>
          </a:p>
          <a:p>
            <a:pPr lvl="1" marL="555858" indent="-178668" defTabSz="905255">
              <a:lnSpc>
                <a:spcPct val="120000"/>
              </a:lnSpc>
              <a:buSzPct val="100000"/>
              <a:buChar char="•"/>
              <a:defRPr sz="1782"/>
            </a:pPr>
            <a:r>
              <a:t>Infratractament</a:t>
            </a:r>
          </a:p>
          <a:p>
            <a:pPr lvl="1" marL="555858" indent="-178668" defTabSz="905255">
              <a:lnSpc>
                <a:spcPct val="120000"/>
              </a:lnSpc>
              <a:buSzPct val="100000"/>
              <a:buChar char="•"/>
              <a:defRPr sz="1782"/>
            </a:pPr>
            <a:r>
              <a:t>L’embaràs condueix a major acumulació de LDL-c</a:t>
            </a:r>
          </a:p>
          <a:p>
            <a:pPr marL="178668" indent="-178668" defTabSz="905255">
              <a:lnSpc>
                <a:spcPct val="120000"/>
              </a:lnSpc>
              <a:buSzPct val="100000"/>
              <a:buChar char="•"/>
              <a:defRPr sz="1782"/>
            </a:pPr>
            <a:r>
              <a:t>La </a:t>
            </a:r>
            <a:r>
              <a:rPr b="1"/>
              <a:t>Lipoproteïna(a)</a:t>
            </a:r>
            <a:r>
              <a:t> empitjora més en les dones en gestació i la menopausa. Fins 17% dones menopàusiques tenen Lp(a) alta: </a:t>
            </a:r>
            <a:r>
              <a:rPr>
                <a:solidFill>
                  <a:schemeClr val="accent2">
                    <a:satOff val="-18194"/>
                    <a:lumOff val="-11215"/>
                  </a:schemeClr>
                </a:solidFill>
              </a:rPr>
              <a:t>Una sola determinació al llarg de la vida?</a:t>
            </a:r>
          </a:p>
          <a:p>
            <a:pPr marL="178668" indent="-178668" defTabSz="905255">
              <a:lnSpc>
                <a:spcPct val="120000"/>
              </a:lnSpc>
              <a:buSzPct val="100000"/>
              <a:buChar char="•"/>
              <a:defRPr sz="1782"/>
            </a:pPr>
            <a:r>
              <a:t>Les</a:t>
            </a:r>
            <a:r>
              <a:rPr b="1"/>
              <a:t> dones estan infratractades</a:t>
            </a:r>
            <a:r>
              <a:t> tant en prevenció primària com secundària.</a:t>
            </a:r>
          </a:p>
        </p:txBody>
      </p:sp>
      <p:sp>
        <p:nvSpPr>
          <p:cNvPr id="272" name=".Roeters van Lennep et al. Women, lipids, and atherosclerotic cardiovascular disease: a call to action from the European Atherosclerosis Society . European Heart Journal (2023) 44, 4157–4173. https://doi.org/10.1093/eurheartj/ehad472"/>
          <p:cNvSpPr txBox="1"/>
          <p:nvPr/>
        </p:nvSpPr>
        <p:spPr>
          <a:xfrm>
            <a:off x="800127" y="5674496"/>
            <a:ext cx="11260717" cy="51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900">
                <a:latin typeface="+mj-lt"/>
                <a:ea typeface="+mj-ea"/>
                <a:cs typeface="+mj-cs"/>
                <a:sym typeface="Helvetica"/>
              </a:defRPr>
            </a:pPr>
            <a:r>
              <a:t>.Roeters van Lennep et al. </a:t>
            </a:r>
            <a:r>
              <a:rPr b="1" i="1"/>
              <a:t>Women, lipids, and atherosclerotic cardiovascular disease: a call to action from the European Atherosclerosis Society </a:t>
            </a:r>
            <a:r>
              <a:t>. European Heart Journal (2023) 44, 4157–4173. </a:t>
            </a:r>
            <a:r>
              <a:rPr u="sng">
                <a:solidFill>
                  <a:srgbClr val="0563C1"/>
                </a:solidFill>
                <a:uFill>
                  <a:solidFill>
                    <a:srgbClr val="0563C1"/>
                  </a:solidFill>
                </a:uFill>
                <a:hlinkClick r:id="rId2" invalidUrl="" action="" tgtFrame="" tooltip="" history="1" highlightClick="0" endSnd="0"/>
              </a:rPr>
              <a:t>https://doi.org/10.1093/eurheartj/ehad472</a:t>
            </a:r>
          </a:p>
          <a:p>
            <a:pPr defTabSz="457200">
              <a:defRPr sz="900">
                <a:latin typeface="+mj-lt"/>
                <a:ea typeface="+mj-ea"/>
                <a:cs typeface="+mj-cs"/>
                <a:sym typeface="Helvetica"/>
              </a:defRPr>
            </a:pPr>
            <a:r>
              <a:t>Corral et al. Lipoprotein(a) throughout life in women . American Journal of Preventive Cardiology 20 (2024) 100885  </a:t>
            </a:r>
          </a:p>
        </p:txBody>
      </p:sp>
      <p:pic>
        <p:nvPicPr>
          <p:cNvPr id="273" name="Captura de pantalla 2025-02-09 a las 19.46.19.png" descr="Captura de pantalla 2025-02-09 a las 19.46.19.png"/>
          <p:cNvPicPr>
            <a:picLocks noChangeAspect="1"/>
          </p:cNvPicPr>
          <p:nvPr/>
        </p:nvPicPr>
        <p:blipFill>
          <a:blip r:embed="rId3">
            <a:extLst/>
          </a:blip>
          <a:stretch>
            <a:fillRect/>
          </a:stretch>
        </p:blipFill>
        <p:spPr>
          <a:xfrm>
            <a:off x="7099411" y="1233240"/>
            <a:ext cx="5258786" cy="314745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Marcador de texto 1"/>
          <p:cNvSpPr txBox="1"/>
          <p:nvPr>
            <p:ph type="body" sz="quarter" idx="1"/>
          </p:nvPr>
        </p:nvSpPr>
        <p:spPr>
          <a:prstGeom prst="rect">
            <a:avLst/>
          </a:prstGeom>
        </p:spPr>
        <p:txBody>
          <a:bodyPr/>
          <a:lstStyle>
            <a:lvl1pPr defTabSz="777007">
              <a:spcBef>
                <a:spcPts val="800"/>
              </a:spcBef>
              <a:defRPr sz="2720"/>
            </a:lvl1pPr>
          </a:lstStyle>
          <a:p>
            <a:pPr/>
            <a:r>
              <a:t> FRCV clàssics: Dislipèmia i inèrcia terapèutica.</a:t>
            </a:r>
          </a:p>
        </p:txBody>
      </p:sp>
      <p:sp>
        <p:nvSpPr>
          <p:cNvPr id="276" name="Marcador de número de diapositiva 2"/>
          <p:cNvSpPr txBox="1"/>
          <p:nvPr>
            <p:ph type="sldNum" sz="quarter" idx="2"/>
          </p:nvPr>
        </p:nvSpPr>
        <p:spPr>
          <a:xfrm>
            <a:off x="552241" y="272921"/>
            <a:ext cx="28437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7" name="Galería de imágenes" descr="Galería de imágenes"/>
          <p:cNvPicPr>
            <a:picLocks noChangeAspect="1"/>
          </p:cNvPicPr>
          <p:nvPr/>
        </p:nvPicPr>
        <p:blipFill>
          <a:blip r:embed="rId2">
            <a:extLst/>
          </a:blip>
          <a:srcRect l="0" t="939" r="0" b="939"/>
          <a:stretch>
            <a:fillRect/>
          </a:stretch>
        </p:blipFill>
        <p:spPr>
          <a:xfrm>
            <a:off x="894308" y="683907"/>
            <a:ext cx="9072289" cy="3563242"/>
          </a:xfrm>
          <a:prstGeom prst="rect">
            <a:avLst/>
          </a:prstGeom>
          <a:ln w="12700">
            <a:miter lim="400000"/>
          </a:ln>
        </p:spPr>
      </p:pic>
      <p:pic>
        <p:nvPicPr>
          <p:cNvPr id="278" name="Galería de imágenes" descr="Galería de imágenes"/>
          <p:cNvPicPr>
            <a:picLocks noChangeAspect="1"/>
          </p:cNvPicPr>
          <p:nvPr/>
        </p:nvPicPr>
        <p:blipFill>
          <a:blip r:embed="rId3">
            <a:extLst/>
          </a:blip>
          <a:srcRect l="0" t="3760" r="0" b="3759"/>
          <a:stretch>
            <a:fillRect/>
          </a:stretch>
        </p:blipFill>
        <p:spPr>
          <a:xfrm>
            <a:off x="964245" y="4315078"/>
            <a:ext cx="3244987" cy="1689443"/>
          </a:xfrm>
          <a:prstGeom prst="rect">
            <a:avLst/>
          </a:prstGeom>
          <a:ln w="12700">
            <a:miter lim="400000"/>
          </a:ln>
        </p:spPr>
      </p:pic>
      <p:sp>
        <p:nvSpPr>
          <p:cNvPr id="279" name="LES  DONES TENEN UN 10% MENYS DE PROBABILITAT DE REBRE UN TRACTAMENT INTENSIU AMB ESTATINES EN COMPARACIÓ AMB ELS HOMES, FINS I TOT TENINT NIVELLS DE COLESTEROL MÉS ALTS."/>
          <p:cNvSpPr txBox="1"/>
          <p:nvPr/>
        </p:nvSpPr>
        <p:spPr>
          <a:xfrm>
            <a:off x="5073038" y="4514976"/>
            <a:ext cx="6115893" cy="1501139"/>
          </a:xfrm>
          <a:prstGeom prst="rect">
            <a:avLst/>
          </a:prstGeom>
          <a:ln w="12700">
            <a:solidFill>
              <a:srgbClr val="C00000"/>
            </a:solidFill>
            <a:miter lim="400000"/>
          </a:ln>
          <a:extLst>
            <a:ext uri="{C572A759-6A51-4108-AA02-DFA0A04FC94B}">
              <ma14:wrappingTextBoxFlag xmlns:ma14="http://schemas.microsoft.com/office/mac/drawingml/2011/main" val="1"/>
            </a:ext>
          </a:extLst>
        </p:spPr>
        <p:txBody>
          <a:bodyPr lIns="45718" tIns="45718" rIns="45718" bIns="45718">
            <a:spAutoFit/>
          </a:bodyPr>
          <a:lstStyle>
            <a:lvl1pPr marL="180472" indent="-180472" algn="ctr">
              <a:buSzPct val="60000"/>
              <a:buBlip>
                <a:blip r:embed="rId4"/>
              </a:buBlip>
              <a:defRPr>
                <a:solidFill>
                  <a:srgbClr val="BA5A28"/>
                </a:solidFill>
                <a:latin typeface="Aptos"/>
                <a:ea typeface="Aptos"/>
                <a:cs typeface="Aptos"/>
                <a:sym typeface="Aptos"/>
              </a:defRPr>
            </a:lvl1pPr>
          </a:lstStyle>
          <a:p>
            <a:pPr/>
            <a:r>
              <a:t>LES  DONES TENEN UN 10% MENYS DE PROBABILITAT DE REBRE UN TRACTAMENT INTENSIU AMB ESTATINES EN COMPARACIÓ AMB ELS HOMES, FINS I TOT TENINT NIVELLS DE COLESTEROL MÉS ALTS.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3"/>
      <p:bldP build="whole" bldLvl="1" animBg="1" rev="0" advAuto="0" spid="278" grpId="2"/>
      <p:bldP build="whole" bldLvl="1" animBg="1" rev="0" advAuto="0" spid="277"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C-reactive protein and cardiovascular risk among women with no standard modifiable risk factors: evaluating the ‘SMuRF-less but inflamed’"/>
          <p:cNvSpPr txBox="1"/>
          <p:nvPr/>
        </p:nvSpPr>
        <p:spPr>
          <a:xfrm>
            <a:off x="6840235" y="118139"/>
            <a:ext cx="5163537" cy="808328"/>
          </a:xfrm>
          <a:prstGeom prst="rect">
            <a:avLst/>
          </a:prstGeom>
          <a:ln w="12700">
            <a:miter lim="400000"/>
          </a:ln>
          <a:extLst>
            <a:ext uri="{C572A759-6A51-4108-AA02-DFA0A04FC94B}">
              <ma14:wrappingTextBoxFlag xmlns:ma14="http://schemas.microsoft.com/office/mac/drawingml/2011/main" val="1"/>
            </a:ext>
          </a:extLst>
        </p:spPr>
        <p:txBody>
          <a:bodyPr lIns="25373" tIns="25373" rIns="25373" bIns="25373" anchor="ctr">
            <a:spAutoFit/>
          </a:bodyPr>
          <a:lstStyle>
            <a:lvl1pPr algn="just" defTabSz="1219169">
              <a:defRPr b="1" sz="1200">
                <a:solidFill>
                  <a:srgbClr val="5E5E5E"/>
                </a:solidFill>
                <a:latin typeface="Helvetica Neue"/>
                <a:ea typeface="Helvetica Neue"/>
                <a:cs typeface="Helvetica Neue"/>
                <a:sym typeface="Helvetica Neue"/>
              </a:defRPr>
            </a:lvl1pPr>
          </a:lstStyle>
          <a:p>
            <a:pPr/>
            <a:r>
              <a:t>C-reactive protein and cardiovascular risk among women with no standard modifiable risk factors: evaluating the ‘SMuRF-less but inflamed’ </a:t>
            </a:r>
          </a:p>
        </p:txBody>
      </p:sp>
      <p:sp>
        <p:nvSpPr>
          <p:cNvPr id="282" name="European Heart Journal (2025) 00, 1–9 https://doi.org/10.1093/eurheartj/ehaf658"/>
          <p:cNvSpPr txBox="1"/>
          <p:nvPr/>
        </p:nvSpPr>
        <p:spPr>
          <a:xfrm>
            <a:off x="6836981" y="716947"/>
            <a:ext cx="4157331" cy="187247"/>
          </a:xfrm>
          <a:prstGeom prst="rect">
            <a:avLst/>
          </a:prstGeom>
          <a:ln w="12700">
            <a:miter lim="400000"/>
          </a:ln>
          <a:extLst>
            <a:ext uri="{C572A759-6A51-4108-AA02-DFA0A04FC94B}">
              <ma14:wrappingTextBoxFlag xmlns:ma14="http://schemas.microsoft.com/office/mac/drawingml/2011/main" val="1"/>
            </a:ext>
          </a:extLst>
        </p:spPr>
        <p:txBody>
          <a:bodyPr wrap="none" lIns="25373" tIns="25373" rIns="25373" bIns="25373" anchor="ctr">
            <a:spAutoFit/>
          </a:bodyPr>
          <a:lstStyle>
            <a:lvl1pPr algn="ctr" defTabSz="1219169">
              <a:defRPr i="1" sz="900">
                <a:solidFill>
                  <a:srgbClr val="5E5E5E"/>
                </a:solidFill>
                <a:latin typeface="Helvetica Neue"/>
                <a:ea typeface="Helvetica Neue"/>
                <a:cs typeface="Helvetica Neue"/>
                <a:sym typeface="Helvetica Neue"/>
              </a:defRPr>
            </a:lvl1pPr>
          </a:lstStyle>
          <a:p>
            <a:pPr/>
            <a:r>
              <a:t>European Heart Journal (2025) 00, 1–9 https://doi.org/10.1093/eurheartj/ehaf658</a:t>
            </a:r>
          </a:p>
        </p:txBody>
      </p:sp>
      <p:pic>
        <p:nvPicPr>
          <p:cNvPr id="283" name="Captura de pantalla 2025-10-16 a las 18.39.21.png" descr="Captura de pantalla 2025-10-16 a las 18.39.21.png"/>
          <p:cNvPicPr>
            <a:picLocks noChangeAspect="1"/>
          </p:cNvPicPr>
          <p:nvPr/>
        </p:nvPicPr>
        <p:blipFill>
          <a:blip r:embed="rId2">
            <a:extLst/>
          </a:blip>
          <a:stretch>
            <a:fillRect/>
          </a:stretch>
        </p:blipFill>
        <p:spPr>
          <a:xfrm>
            <a:off x="17388" y="-41600"/>
            <a:ext cx="6598545" cy="6941200"/>
          </a:xfrm>
          <a:prstGeom prst="rect">
            <a:avLst/>
          </a:prstGeom>
          <a:ln w="12700">
            <a:miter lim="400000"/>
          </a:ln>
        </p:spPr>
      </p:pic>
      <p:sp>
        <p:nvSpPr>
          <p:cNvPr id="284" name="Cohort Women’s Health Study (N= 12.530 dones sanes)…"/>
          <p:cNvSpPr txBox="1"/>
          <p:nvPr/>
        </p:nvSpPr>
        <p:spPr>
          <a:xfrm>
            <a:off x="6973309" y="2210132"/>
            <a:ext cx="4731537" cy="605281"/>
          </a:xfrm>
          <a:prstGeom prst="rect">
            <a:avLst/>
          </a:prstGeom>
          <a:ln w="12700">
            <a:miter lim="400000"/>
          </a:ln>
          <a:extLst>
            <a:ext uri="{C572A759-6A51-4108-AA02-DFA0A04FC94B}">
              <ma14:wrappingTextBoxFlag xmlns:ma14="http://schemas.microsoft.com/office/mac/drawingml/2011/main" val="1"/>
            </a:ext>
          </a:extLst>
        </p:spPr>
        <p:txBody>
          <a:bodyPr lIns="25373" tIns="25373" rIns="25373" bIns="25373" anchor="ctr">
            <a:spAutoFit/>
          </a:bodyPr>
          <a:lstStyle/>
          <a:p>
            <a:pPr marL="135466" indent="-135466" defTabSz="1219169">
              <a:buSzPct val="40000"/>
              <a:buBlip>
                <a:blip r:embed="rId3"/>
              </a:buBlip>
              <a:defRPr sz="1200">
                <a:latin typeface="Helvetica Neue"/>
                <a:ea typeface="Helvetica Neue"/>
                <a:cs typeface="Helvetica Neue"/>
                <a:sym typeface="Helvetica Neue"/>
              </a:defRPr>
            </a:pPr>
            <a:r>
              <a:t>Cohort Women’s Health Study (N= </a:t>
            </a:r>
            <a:r>
              <a:rPr b="1"/>
              <a:t>12.530 dones</a:t>
            </a:r>
            <a:r>
              <a:t> sanes)</a:t>
            </a:r>
          </a:p>
          <a:p>
            <a:pPr marL="135466" indent="-135466" defTabSz="1219169">
              <a:buSzPct val="40000"/>
              <a:buBlip>
                <a:blip r:embed="rId3"/>
              </a:buBlip>
              <a:defRPr sz="1200">
                <a:latin typeface="Helvetica Neue"/>
                <a:ea typeface="Helvetica Neue"/>
                <a:cs typeface="Helvetica Neue"/>
                <a:sym typeface="Helvetica Neue"/>
              </a:defRPr>
            </a:pPr>
            <a:r>
              <a:t>Determinació basal d’inflamació: </a:t>
            </a:r>
            <a:r>
              <a:rPr b="1"/>
              <a:t>PCR ultrasensible</a:t>
            </a:r>
          </a:p>
          <a:p>
            <a:pPr marL="135466" indent="-135466" defTabSz="1219169">
              <a:buSzPct val="40000"/>
              <a:buBlip>
                <a:blip r:embed="rId3"/>
              </a:buBlip>
              <a:defRPr sz="1200">
                <a:latin typeface="Helvetica Neue"/>
                <a:ea typeface="Helvetica Neue"/>
                <a:cs typeface="Helvetica Neue"/>
                <a:sym typeface="Helvetica Neue"/>
              </a:defRPr>
            </a:pPr>
            <a:r>
              <a:t>Seguiment durant 30 anys.</a:t>
            </a:r>
          </a:p>
        </p:txBody>
      </p:sp>
      <p:pic>
        <p:nvPicPr>
          <p:cNvPr id="285" name="Captura de pantalla 2025-10-16 a las 19.14.05.png" descr="Captura de pantalla 2025-10-16 a las 19.14.05.png"/>
          <p:cNvPicPr>
            <a:picLocks noChangeAspect="1"/>
          </p:cNvPicPr>
          <p:nvPr/>
        </p:nvPicPr>
        <p:blipFill>
          <a:blip r:embed="rId4">
            <a:extLst/>
          </a:blip>
          <a:stretch>
            <a:fillRect/>
          </a:stretch>
        </p:blipFill>
        <p:spPr>
          <a:xfrm>
            <a:off x="10975138" y="560895"/>
            <a:ext cx="929401" cy="1182874"/>
          </a:xfrm>
          <a:prstGeom prst="rect">
            <a:avLst/>
          </a:prstGeom>
          <a:ln w="12700">
            <a:miter lim="400000"/>
          </a:ln>
        </p:spPr>
      </p:pic>
      <p:sp>
        <p:nvSpPr>
          <p:cNvPr id="286" name="CONCLUSIONS:"/>
          <p:cNvSpPr txBox="1"/>
          <p:nvPr/>
        </p:nvSpPr>
        <p:spPr>
          <a:xfrm>
            <a:off x="8592179" y="2985102"/>
            <a:ext cx="1240738" cy="236827"/>
          </a:xfrm>
          <a:prstGeom prst="rect">
            <a:avLst/>
          </a:prstGeom>
          <a:ln w="12700">
            <a:miter lim="400000"/>
          </a:ln>
          <a:extLst>
            <a:ext uri="{C572A759-6A51-4108-AA02-DFA0A04FC94B}">
              <ma14:wrappingTextBoxFlag xmlns:ma14="http://schemas.microsoft.com/office/mac/drawingml/2011/main" val="1"/>
            </a:ext>
          </a:extLst>
        </p:spPr>
        <p:txBody>
          <a:bodyPr wrap="none" lIns="25373" tIns="25373" rIns="25373" bIns="25373" anchor="ctr">
            <a:spAutoFit/>
          </a:bodyPr>
          <a:lstStyle>
            <a:lvl1pPr algn="ctr" defTabSz="1219169">
              <a:defRPr b="1" sz="1200">
                <a:latin typeface="Helvetica Neue"/>
                <a:ea typeface="Helvetica Neue"/>
                <a:cs typeface="Helvetica Neue"/>
                <a:sym typeface="Helvetica Neue"/>
              </a:defRPr>
            </a:lvl1pPr>
          </a:lstStyle>
          <a:p>
            <a:pPr/>
            <a:r>
              <a:t>CONCLUSIONS:</a:t>
            </a:r>
          </a:p>
        </p:txBody>
      </p:sp>
      <p:sp>
        <p:nvSpPr>
          <p:cNvPr id="287" name="PREGUNTA CLAU:"/>
          <p:cNvSpPr txBox="1"/>
          <p:nvPr/>
        </p:nvSpPr>
        <p:spPr>
          <a:xfrm>
            <a:off x="8510416" y="1033918"/>
            <a:ext cx="1404263" cy="236828"/>
          </a:xfrm>
          <a:prstGeom prst="rect">
            <a:avLst/>
          </a:prstGeom>
          <a:ln w="12700">
            <a:miter lim="400000"/>
          </a:ln>
          <a:extLst>
            <a:ext uri="{C572A759-6A51-4108-AA02-DFA0A04FC94B}">
              <ma14:wrappingTextBoxFlag xmlns:ma14="http://schemas.microsoft.com/office/mac/drawingml/2011/main" val="1"/>
            </a:ext>
          </a:extLst>
        </p:spPr>
        <p:txBody>
          <a:bodyPr wrap="none" lIns="25373" tIns="25373" rIns="25373" bIns="25373" anchor="ctr">
            <a:spAutoFit/>
          </a:bodyPr>
          <a:lstStyle>
            <a:lvl1pPr algn="ctr" defTabSz="1219169">
              <a:defRPr b="1" sz="1200">
                <a:latin typeface="Helvetica Neue"/>
                <a:ea typeface="Helvetica Neue"/>
                <a:cs typeface="Helvetica Neue"/>
                <a:sym typeface="Helvetica Neue"/>
              </a:defRPr>
            </a:lvl1pPr>
          </a:lstStyle>
          <a:p>
            <a:pPr/>
            <a:r>
              <a:t>PREGUNTA CLAU:</a:t>
            </a:r>
          </a:p>
        </p:txBody>
      </p:sp>
      <p:sp>
        <p:nvSpPr>
          <p:cNvPr id="288" name="LES PERSONES SENSE FRCV MODIFICABLES PERÒ AMB INFLAMACIÓ TENEN AUGMENTAT EL SEU RCV AL LLARG DE LA SEVA VIDA?"/>
          <p:cNvSpPr txBox="1"/>
          <p:nvPr/>
        </p:nvSpPr>
        <p:spPr>
          <a:xfrm>
            <a:off x="6950468" y="1336414"/>
            <a:ext cx="4777219" cy="700854"/>
          </a:xfrm>
          <a:prstGeom prst="rect">
            <a:avLst/>
          </a:prstGeom>
          <a:gradFill>
            <a:gsLst>
              <a:gs pos="0">
                <a:srgbClr val="70A6DB"/>
              </a:gs>
              <a:gs pos="50000">
                <a:srgbClr val="559BDB"/>
              </a:gs>
              <a:gs pos="100000">
                <a:srgbClr val="448AC9"/>
              </a:gs>
            </a:gsLst>
            <a:path path="circle">
              <a:fillToRect l="37721" t="-19636" r="62278" b="119636"/>
            </a:path>
          </a:gradFill>
          <a:ln w="6350">
            <a:solidFill>
              <a:schemeClr val="accent5"/>
            </a:solidFill>
            <a:miter/>
          </a:ln>
          <a:extLst>
            <a:ext uri="{C572A759-6A51-4108-AA02-DFA0A04FC94B}">
              <ma14:wrappingTextBoxFlag xmlns:ma14="http://schemas.microsoft.com/office/mac/drawingml/2011/main" val="1"/>
            </a:ext>
          </a:extLst>
        </p:spPr>
        <p:txBody>
          <a:bodyPr lIns="25373" tIns="25373" rIns="25373" bIns="25373" anchor="ctr">
            <a:spAutoFit/>
          </a:bodyPr>
          <a:lstStyle>
            <a:lvl1pPr>
              <a:defRPr sz="1500">
                <a:solidFill>
                  <a:srgbClr val="FFFFFF"/>
                </a:solidFill>
              </a:defRPr>
            </a:lvl1pPr>
          </a:lstStyle>
          <a:p>
            <a:pPr/>
            <a:r>
              <a:t>LES PERSONES SENSE FRCV MODIFICABLES PERÒ AMB INFLAMACIÓ TENEN AUGMENTAT EL SEU RCV AL LLARG DE LA SEVA VIDA?</a:t>
            </a:r>
          </a:p>
        </p:txBody>
      </p:sp>
      <p:sp>
        <p:nvSpPr>
          <p:cNvPr id="289" name="PCRhs&gt;3 MG/L INCREMENTA 77% RISC AL LLARG DE LA VIDA DE CI, 39% D’ICTUS I 52% DE MCV.…"/>
          <p:cNvSpPr txBox="1"/>
          <p:nvPr/>
        </p:nvSpPr>
        <p:spPr>
          <a:xfrm>
            <a:off x="6986640" y="3284951"/>
            <a:ext cx="4870727" cy="2044251"/>
          </a:xfrm>
          <a:prstGeom prst="rect">
            <a:avLst/>
          </a:prstGeom>
          <a:gradFill>
            <a:gsLst>
              <a:gs pos="0">
                <a:srgbClr val="70A6DB"/>
              </a:gs>
              <a:gs pos="50000">
                <a:srgbClr val="559BDB"/>
              </a:gs>
              <a:gs pos="100000">
                <a:srgbClr val="448AC9"/>
              </a:gs>
            </a:gsLst>
            <a:path path="circle">
              <a:fillToRect l="37721" t="-19636" r="62278" b="119636"/>
            </a:path>
          </a:gradFill>
          <a:ln w="6350">
            <a:solidFill>
              <a:schemeClr val="accent5"/>
            </a:solidFill>
            <a:miter/>
          </a:ln>
          <a:extLst>
            <a:ext uri="{C572A759-6A51-4108-AA02-DFA0A04FC94B}">
              <ma14:wrappingTextBoxFlag xmlns:ma14="http://schemas.microsoft.com/office/mac/drawingml/2011/main" val="1"/>
            </a:ext>
          </a:extLst>
        </p:spPr>
        <p:txBody>
          <a:bodyPr lIns="25373" tIns="25373" rIns="25373" bIns="25373" anchor="ctr">
            <a:spAutoFit/>
          </a:bodyPr>
          <a:lstStyle/>
          <a:p>
            <a:pPr marL="160421" indent="-160421">
              <a:buSzPct val="60000"/>
              <a:buBlip>
                <a:blip r:embed="rId5"/>
              </a:buBlip>
              <a:defRPr sz="1600">
                <a:solidFill>
                  <a:srgbClr val="FFFFFF"/>
                </a:solidFill>
              </a:defRPr>
            </a:pPr>
            <a:r>
              <a:t>PCRhs&gt;3 MG/L INCREMENTA 77% RISC AL LLARG DE LA VIDA DE CI, 39% D’ICTUS I 52% DE MCV.</a:t>
            </a:r>
          </a:p>
          <a:p>
            <a:pPr marL="160421" indent="-160421">
              <a:buSzPct val="60000"/>
              <a:buBlip>
                <a:blip r:embed="rId5"/>
              </a:buBlip>
              <a:defRPr sz="1600">
                <a:solidFill>
                  <a:srgbClr val="FFFFFF"/>
                </a:solidFill>
              </a:defRPr>
            </a:pPr>
            <a:r>
              <a:t>ELS ALGORITMES D’ESTRATIFICACIÓ DE RISC TRADICIONALS NO IDENTIFIQUEN LES “SMURF-LESS BUT INFLAMED”</a:t>
            </a:r>
          </a:p>
          <a:p>
            <a:pPr marL="160421" indent="-160421">
              <a:buSzPct val="60000"/>
              <a:buBlip>
                <a:blip r:embed="rId5"/>
              </a:buBlip>
              <a:defRPr sz="1600">
                <a:solidFill>
                  <a:srgbClr val="FFFFFF"/>
                </a:solidFill>
              </a:defRPr>
            </a:pPr>
            <a:r>
              <a:t>LA MESURA DE LA INFLAMACIÓ MITJANÇANT PCR ULTRASENSIBLE HAURIA D’INCORPORAR-SE COM A FRCV INDIVIDUAL.</a:t>
            </a:r>
          </a:p>
        </p:txBody>
      </p:sp>
      <p:sp>
        <p:nvSpPr>
          <p:cNvPr id="290" name="L’ÚS COMBINAT DE PCRhs, LDLc i Lp(a) SEMBLA QUE ÉS UN BON PREDICTOR DE MCV"/>
          <p:cNvSpPr txBox="1"/>
          <p:nvPr/>
        </p:nvSpPr>
        <p:spPr>
          <a:xfrm>
            <a:off x="6950468" y="5973526"/>
            <a:ext cx="4943072" cy="590845"/>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sx="100000" sy="100000" kx="0" ky="0" algn="b" rotWithShape="0" blurRad="63500" dist="19050" dir="5400000">
              <a:srgbClr val="000000">
                <a:alpha val="63000"/>
              </a:srgbClr>
            </a:outerShdw>
          </a:effectLst>
          <a:extLst>
            <a:ext uri="{C572A759-6A51-4108-AA02-DFA0A04FC94B}">
              <ma14:wrappingTextBoxFlag xmlns:ma14="http://schemas.microsoft.com/office/mac/drawingml/2011/main" val="1"/>
            </a:ext>
          </a:extLst>
        </p:spPr>
        <p:txBody>
          <a:bodyPr lIns="25373" tIns="25373" rIns="25373" bIns="25373" anchor="ctr">
            <a:spAutoFit/>
          </a:bodyPr>
          <a:lstStyle>
            <a:lvl1pPr>
              <a:defRPr>
                <a:solidFill>
                  <a:srgbClr val="FFFFFF"/>
                </a:solidFill>
              </a:defRPr>
            </a:lvl1pPr>
          </a:lstStyle>
          <a:p>
            <a:pPr/>
            <a:r>
              <a:t>L’ÚS COMBINAT DE PCRhs, LDLc i Lp(a) SEMBLA QUE ÉS UN BON PREDICTOR DE MCV</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9" grpId="5"/>
      <p:bldP build="whole" bldLvl="1" animBg="1" rev="0" advAuto="0" spid="287" grpId="1"/>
      <p:bldP build="whole" bldLvl="1" animBg="1" rev="0" advAuto="0" spid="290" grpId="6"/>
      <p:bldP build="whole" bldLvl="1" animBg="1" rev="0" advAuto="0" spid="284" grpId="3"/>
      <p:bldP build="whole" bldLvl="1" animBg="1" rev="0" advAuto="0" spid="288" grpId="2"/>
      <p:bldP build="whole" bldLvl="1" animBg="1" rev="0" advAuto="0" spid="286"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Marcador de número de diapositiva 2"/>
          <p:cNvSpPr txBox="1"/>
          <p:nvPr>
            <p:ph type="sldNum" sz="quarter" idx="2"/>
          </p:nvPr>
        </p:nvSpPr>
        <p:spPr>
          <a:xfrm>
            <a:off x="552241" y="272921"/>
            <a:ext cx="284372" cy="44475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3" name="Captura de pantalla 2025-12-07 a las 17.50.01.png" descr="Captura de pantalla 2025-12-07 a las 17.50.01.png"/>
          <p:cNvPicPr>
            <a:picLocks noChangeAspect="1"/>
          </p:cNvPicPr>
          <p:nvPr/>
        </p:nvPicPr>
        <p:blipFill>
          <a:blip r:embed="rId2">
            <a:extLst/>
          </a:blip>
          <a:stretch>
            <a:fillRect/>
          </a:stretch>
        </p:blipFill>
        <p:spPr>
          <a:xfrm>
            <a:off x="808947" y="1025403"/>
            <a:ext cx="9308343" cy="4950914"/>
          </a:xfrm>
          <a:prstGeom prst="rect">
            <a:avLst/>
          </a:prstGeom>
          <a:ln w="12700">
            <a:miter lim="400000"/>
          </a:ln>
        </p:spPr>
      </p:pic>
      <p:sp>
        <p:nvSpPr>
          <p:cNvPr id="294" name="Marcador de texto 1"/>
          <p:cNvSpPr txBox="1"/>
          <p:nvPr>
            <p:ph type="body" sz="quarter" idx="1"/>
          </p:nvPr>
        </p:nvSpPr>
        <p:spPr>
          <a:prstGeom prst="rect">
            <a:avLst/>
          </a:prstGeom>
        </p:spPr>
        <p:txBody>
          <a:bodyPr/>
          <a:lstStyle>
            <a:lvl1pPr defTabSz="777007">
              <a:spcBef>
                <a:spcPts val="800"/>
              </a:spcBef>
              <a:defRPr sz="2720"/>
            </a:lvl1pPr>
          </a:lstStyle>
          <a:p>
            <a:pPr/>
            <a:r>
              <a:t> FRCV clàssics: Estils de vida</a:t>
            </a:r>
          </a:p>
        </p:txBody>
      </p:sp>
      <p:sp>
        <p:nvSpPr>
          <p:cNvPr id="295" name="+ OBESITAT…"/>
          <p:cNvSpPr txBox="1"/>
          <p:nvPr/>
        </p:nvSpPr>
        <p:spPr>
          <a:xfrm>
            <a:off x="9153104" y="2642126"/>
            <a:ext cx="2947955" cy="1357520"/>
          </a:xfrm>
          <a:prstGeom prst="rect">
            <a:avLst/>
          </a:prstGeom>
          <a:solidFill>
            <a:srgbClr val="FFFFFF"/>
          </a:solidFill>
          <a:ln w="25400">
            <a:solidFill>
              <a:srgbClr val="98C723"/>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8" tIns="45718" rIns="45718" bIns="45718">
            <a:spAutoFit/>
          </a:bodyPr>
          <a:lstStyle/>
          <a:p>
            <a:pPr marL="120315" indent="-120315" defTabSz="457178">
              <a:lnSpc>
                <a:spcPct val="150000"/>
              </a:lnSpc>
              <a:buSzPct val="100000"/>
              <a:buChar char="•"/>
              <a:defRPr sz="1600">
                <a:latin typeface="Arial"/>
                <a:ea typeface="Arial"/>
                <a:cs typeface="Arial"/>
                <a:sym typeface="Arial"/>
              </a:defRPr>
            </a:pPr>
            <a:r>
              <a:t>+ OBESITAT</a:t>
            </a:r>
          </a:p>
          <a:p>
            <a:pPr marL="120315" indent="-120315" defTabSz="457178">
              <a:lnSpc>
                <a:spcPct val="150000"/>
              </a:lnSpc>
              <a:buSzPct val="100000"/>
              <a:buChar char="•"/>
              <a:defRPr sz="1600">
                <a:latin typeface="Arial"/>
                <a:ea typeface="Arial"/>
                <a:cs typeface="Arial"/>
                <a:sym typeface="Arial"/>
              </a:defRPr>
            </a:pPr>
            <a:r>
              <a:t>+ MENÀRQUIA PREMATURA</a:t>
            </a:r>
          </a:p>
          <a:p>
            <a:pPr marL="120315" indent="-120315" defTabSz="457178">
              <a:lnSpc>
                <a:spcPct val="150000"/>
              </a:lnSpc>
              <a:buSzPct val="100000"/>
              <a:buChar char="•"/>
              <a:defRPr sz="1600">
                <a:latin typeface="Arial"/>
                <a:ea typeface="Arial"/>
                <a:cs typeface="Arial"/>
                <a:sym typeface="Arial"/>
              </a:defRPr>
            </a:pPr>
            <a:r>
              <a:t>+ TABAQUISME</a:t>
            </a:r>
          </a:p>
          <a:p>
            <a:pPr marL="120315" indent="-120315" defTabSz="457178">
              <a:lnSpc>
                <a:spcPct val="150000"/>
              </a:lnSpc>
              <a:buSzPct val="100000"/>
              <a:buChar char="•"/>
              <a:defRPr sz="1600">
                <a:latin typeface="Arial"/>
                <a:ea typeface="Arial"/>
                <a:cs typeface="Arial"/>
                <a:sym typeface="Arial"/>
              </a:defRPr>
            </a:pPr>
            <a:r>
              <a:t>+ SEDENTARISME </a:t>
            </a:r>
          </a:p>
        </p:txBody>
      </p:sp>
      <p:sp>
        <p:nvSpPr>
          <p:cNvPr id="296" name="Què passa amb les adolescents?"/>
          <p:cNvSpPr txBox="1"/>
          <p:nvPr/>
        </p:nvSpPr>
        <p:spPr>
          <a:xfrm>
            <a:off x="9081911" y="2221056"/>
            <a:ext cx="3090340"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chemeClr val="accent2">
                    <a:satOff val="-18194"/>
                    <a:lumOff val="-11215"/>
                  </a:schemeClr>
                </a:solidFill>
              </a:defRPr>
            </a:lvl1pPr>
          </a:lstStyle>
          <a:p>
            <a:pPr/>
            <a:r>
              <a:t>Què passa amb les adolescents?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2"/>
      <p:bldP build="whole" bldLvl="1" animBg="1" rev="0" advAuto="0" spid="296" grpId="1"/>
    </p:bldLst>
  </p:timing>
</p:sld>
</file>

<file path=ppt/theme/theme1.xml><?xml version="1.0" encoding="utf-8"?>
<a:theme xmlns:a="http://schemas.openxmlformats.org/drawingml/2006/main" xmlns:r="http://schemas.openxmlformats.org/officeDocument/2006/relationships" name="Tema de l'Office">
  <a:themeElements>
    <a:clrScheme name="Tema de l'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l'Office">
      <a:majorFont>
        <a:latin typeface="Helvetica"/>
        <a:ea typeface="Helvetica"/>
        <a:cs typeface="Helvetica"/>
      </a:majorFont>
      <a:minorFont>
        <a:latin typeface="Calibri"/>
        <a:ea typeface="Calibri"/>
        <a:cs typeface="Calibri"/>
      </a:minorFont>
    </a:fontScheme>
    <a:fmtScheme name="Tema de l'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l'Office">
  <a:themeElements>
    <a:clrScheme name="Tema de l'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l'Office">
      <a:majorFont>
        <a:latin typeface="Helvetica"/>
        <a:ea typeface="Helvetica"/>
        <a:cs typeface="Helvetica"/>
      </a:majorFont>
      <a:minorFont>
        <a:latin typeface="Calibri"/>
        <a:ea typeface="Calibri"/>
        <a:cs typeface="Calibri"/>
      </a:minorFont>
    </a:fontScheme>
    <a:fmtScheme name="Tema de l'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